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6" r:id="rId2"/>
  </p:sldMasterIdLst>
  <p:notesMasterIdLst>
    <p:notesMasterId r:id="rId8"/>
  </p:notesMasterIdLst>
  <p:handoutMasterIdLst>
    <p:handoutMasterId r:id="rId9"/>
  </p:handoutMasterIdLst>
  <p:sldIdLst>
    <p:sldId id="704" r:id="rId3"/>
    <p:sldId id="723" r:id="rId4"/>
    <p:sldId id="740" r:id="rId5"/>
    <p:sldId id="741" r:id="rId6"/>
    <p:sldId id="742" r:id="rId7"/>
  </p:sldIdLst>
  <p:sldSz cx="9144000" cy="6858000" type="screen4x3"/>
  <p:notesSz cx="6797675" cy="9926638"/>
  <p:defaultTextStyle>
    <a:defPPr>
      <a:defRPr lang="en-US"/>
    </a:defPPr>
    <a:lvl1pPr algn="l" rtl="0" eaLnBrk="0" fontAlgn="base" hangingPunct="0">
      <a:spcBef>
        <a:spcPct val="0"/>
      </a:spcBef>
      <a:spcAft>
        <a:spcPct val="0"/>
      </a:spcAft>
      <a:defRPr sz="1000" b="1"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1000" b="1"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1000" b="1"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1000" b="1"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1000" b="1" kern="1200">
        <a:solidFill>
          <a:schemeClr val="tx1"/>
        </a:solidFill>
        <a:latin typeface="Arial" charset="0"/>
        <a:ea typeface="ＭＳ Ｐゴシック" charset="0"/>
        <a:cs typeface="ＭＳ Ｐゴシック" charset="0"/>
      </a:defRPr>
    </a:lvl5pPr>
    <a:lvl6pPr marL="2286000" algn="l" defTabSz="457200" rtl="0" eaLnBrk="1" latinLnBrk="0" hangingPunct="1">
      <a:defRPr sz="1000" b="1" kern="1200">
        <a:solidFill>
          <a:schemeClr val="tx1"/>
        </a:solidFill>
        <a:latin typeface="Arial" charset="0"/>
        <a:ea typeface="ＭＳ Ｐゴシック" charset="0"/>
        <a:cs typeface="ＭＳ Ｐゴシック" charset="0"/>
      </a:defRPr>
    </a:lvl6pPr>
    <a:lvl7pPr marL="2743200" algn="l" defTabSz="457200" rtl="0" eaLnBrk="1" latinLnBrk="0" hangingPunct="1">
      <a:defRPr sz="1000" b="1" kern="1200">
        <a:solidFill>
          <a:schemeClr val="tx1"/>
        </a:solidFill>
        <a:latin typeface="Arial" charset="0"/>
        <a:ea typeface="ＭＳ Ｐゴシック" charset="0"/>
        <a:cs typeface="ＭＳ Ｐゴシック" charset="0"/>
      </a:defRPr>
    </a:lvl7pPr>
    <a:lvl8pPr marL="3200400" algn="l" defTabSz="457200" rtl="0" eaLnBrk="1" latinLnBrk="0" hangingPunct="1">
      <a:defRPr sz="1000" b="1" kern="1200">
        <a:solidFill>
          <a:schemeClr val="tx1"/>
        </a:solidFill>
        <a:latin typeface="Arial" charset="0"/>
        <a:ea typeface="ＭＳ Ｐゴシック" charset="0"/>
        <a:cs typeface="ＭＳ Ｐゴシック" charset="0"/>
      </a:defRPr>
    </a:lvl8pPr>
    <a:lvl9pPr marL="3657600" algn="l" defTabSz="457200" rtl="0" eaLnBrk="1" latinLnBrk="0" hangingPunct="1">
      <a:defRPr sz="1000" b="1"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15:clr>
            <a:srgbClr val="A4A3A4"/>
          </p15:clr>
        </p15:guide>
        <p15:guide id="2" pos="5692">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C3AF"/>
    <a:srgbClr val="F1DC27"/>
    <a:srgbClr val="F96F60"/>
    <a:srgbClr val="CC5479"/>
    <a:srgbClr val="E097AE"/>
    <a:srgbClr val="D77795"/>
    <a:srgbClr val="E1F6FF"/>
    <a:srgbClr val="2C5BFF"/>
    <a:srgbClr val="BFE3FF"/>
    <a:srgbClr val="77BAF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53752" autoAdjust="0"/>
  </p:normalViewPr>
  <p:slideViewPr>
    <p:cSldViewPr>
      <p:cViewPr>
        <p:scale>
          <a:sx n="90" d="100"/>
          <a:sy n="90" d="100"/>
        </p:scale>
        <p:origin x="-876" y="876"/>
      </p:cViewPr>
      <p:guideLst>
        <p:guide orient="horz"/>
        <p:guide pos="5692"/>
      </p:guideLst>
    </p:cSldViewPr>
  </p:slideViewPr>
  <p:outlineViewPr>
    <p:cViewPr>
      <p:scale>
        <a:sx n="33" d="100"/>
        <a:sy n="33" d="100"/>
      </p:scale>
      <p:origin x="0" y="0"/>
    </p:cViewPr>
  </p:outlineViewPr>
  <p:notesTextViewPr>
    <p:cViewPr>
      <p:scale>
        <a:sx n="100" d="100"/>
        <a:sy n="100" d="100"/>
      </p:scale>
      <p:origin x="0" y="174"/>
    </p:cViewPr>
  </p:notesTextViewPr>
  <p:sorterViewPr>
    <p:cViewPr>
      <p:scale>
        <a:sx n="100" d="100"/>
        <a:sy n="100" d="100"/>
      </p:scale>
      <p:origin x="0" y="6648"/>
    </p:cViewPr>
  </p:sorterViewPr>
  <p:notesViewPr>
    <p:cSldViewPr>
      <p:cViewPr>
        <p:scale>
          <a:sx n="218" d="100"/>
          <a:sy n="218" d="100"/>
        </p:scale>
        <p:origin x="24" y="460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09"/>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Arial" charset="0"/>
              </a:defRPr>
            </a:lvl1pPr>
          </a:lstStyle>
          <a:p>
            <a:pPr>
              <a:defRPr/>
            </a:pPr>
            <a:endParaRPr lang="da-DK"/>
          </a:p>
        </p:txBody>
      </p:sp>
      <p:sp>
        <p:nvSpPr>
          <p:cNvPr id="3" name="Date Placeholder 2"/>
          <p:cNvSpPr>
            <a:spLocks noGrp="1"/>
          </p:cNvSpPr>
          <p:nvPr>
            <p:ph type="dt" sz="quarter" idx="1"/>
          </p:nvPr>
        </p:nvSpPr>
        <p:spPr>
          <a:xfrm>
            <a:off x="3849688" y="0"/>
            <a:ext cx="2946400" cy="496809"/>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cs typeface="Arial" charset="0"/>
              </a:defRPr>
            </a:lvl1pPr>
          </a:lstStyle>
          <a:p>
            <a:pPr>
              <a:defRPr/>
            </a:pPr>
            <a:fld id="{6169E6F7-E835-704C-A5BA-6F35A822552E}" type="datetimeFigureOut">
              <a:rPr lang="en-US"/>
              <a:pPr>
                <a:defRPr/>
              </a:pPr>
              <a:t>4/25/2016</a:t>
            </a:fld>
            <a:endParaRPr lang="en-US"/>
          </a:p>
        </p:txBody>
      </p:sp>
      <p:sp>
        <p:nvSpPr>
          <p:cNvPr id="4" name="Footer Placeholder 3"/>
          <p:cNvSpPr>
            <a:spLocks noGrp="1"/>
          </p:cNvSpPr>
          <p:nvPr>
            <p:ph type="ftr" sz="quarter" idx="2"/>
          </p:nvPr>
        </p:nvSpPr>
        <p:spPr>
          <a:xfrm>
            <a:off x="0" y="9428242"/>
            <a:ext cx="2946400" cy="496809"/>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Arial" charset="0"/>
              </a:defRPr>
            </a:lvl1pPr>
          </a:lstStyle>
          <a:p>
            <a:pPr>
              <a:defRPr/>
            </a:pPr>
            <a:endParaRPr lang="da-DK"/>
          </a:p>
        </p:txBody>
      </p:sp>
      <p:sp>
        <p:nvSpPr>
          <p:cNvPr id="5" name="Slide Number Placeholder 4"/>
          <p:cNvSpPr>
            <a:spLocks noGrp="1"/>
          </p:cNvSpPr>
          <p:nvPr>
            <p:ph type="sldNum" sz="quarter" idx="3"/>
          </p:nvPr>
        </p:nvSpPr>
        <p:spPr>
          <a:xfrm>
            <a:off x="3849688" y="9428242"/>
            <a:ext cx="2946400" cy="4968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charset="0"/>
              </a:defRPr>
            </a:lvl1pPr>
          </a:lstStyle>
          <a:p>
            <a:pPr>
              <a:defRPr/>
            </a:pPr>
            <a:fld id="{4E96E114-2AED-314C-A8C8-30B2006F3E10}" type="slidenum">
              <a:rPr lang="en-US"/>
              <a:pPr>
                <a:defRPr/>
              </a:pPr>
              <a:t>‹#›</a:t>
            </a:fld>
            <a:endParaRPr lang="en-US"/>
          </a:p>
        </p:txBody>
      </p:sp>
    </p:spTree>
    <p:extLst>
      <p:ext uri="{BB962C8B-B14F-4D97-AF65-F5344CB8AC3E}">
        <p14:creationId xmlns:p14="http://schemas.microsoft.com/office/powerpoint/2010/main" val="8081814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Arial" charset="0"/>
                <a:ea typeface="+mn-ea"/>
                <a:cs typeface="Arial" charset="0"/>
              </a:defRPr>
            </a:lvl1pPr>
          </a:lstStyle>
          <a:p>
            <a:pPr>
              <a:defRPr/>
            </a:pPr>
            <a:endParaRPr lang="da-DK"/>
          </a:p>
        </p:txBody>
      </p:sp>
      <p:sp>
        <p:nvSpPr>
          <p:cNvPr id="62467" name="Rectangle 3"/>
          <p:cNvSpPr>
            <a:spLocks noGrp="1" noChangeArrowheads="1"/>
          </p:cNvSpPr>
          <p:nvPr>
            <p:ph type="dt"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Arial" charset="0"/>
                <a:ea typeface="+mn-ea"/>
                <a:cs typeface="Arial" charset="0"/>
              </a:defRPr>
            </a:lvl1pPr>
          </a:lstStyle>
          <a:p>
            <a:pPr>
              <a:defRPr/>
            </a:pPr>
            <a:endParaRPr lang="da-DK"/>
          </a:p>
        </p:txBody>
      </p:sp>
      <p:sp>
        <p:nvSpPr>
          <p:cNvPr id="307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2469" name="Rectangle 5"/>
          <p:cNvSpPr>
            <a:spLocks noGrp="1" noChangeArrowheads="1"/>
          </p:cNvSpPr>
          <p:nvPr>
            <p:ph type="body" sz="quarter" idx="3"/>
          </p:nvPr>
        </p:nvSpPr>
        <p:spPr bwMode="auto">
          <a:xfrm>
            <a:off x="679450" y="4714122"/>
            <a:ext cx="5438775" cy="44680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2470" name="Rectangle 6"/>
          <p:cNvSpPr>
            <a:spLocks noGrp="1" noChangeArrowheads="1"/>
          </p:cNvSpPr>
          <p:nvPr>
            <p:ph type="ftr" sz="quarter" idx="4"/>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Arial" charset="0"/>
                <a:ea typeface="+mn-ea"/>
                <a:cs typeface="Arial" charset="0"/>
              </a:defRPr>
            </a:lvl1pPr>
          </a:lstStyle>
          <a:p>
            <a:pPr>
              <a:defRPr/>
            </a:pPr>
            <a:endParaRPr lang="da-DK"/>
          </a:p>
        </p:txBody>
      </p:sp>
      <p:sp>
        <p:nvSpPr>
          <p:cNvPr id="62471" name="Rectangle 7"/>
          <p:cNvSpPr>
            <a:spLocks noGrp="1" noChangeArrowheads="1"/>
          </p:cNvSpPr>
          <p:nvPr>
            <p:ph type="sldNum" sz="quarter" idx="5"/>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cs typeface="Arial" charset="0"/>
              </a:defRPr>
            </a:lvl1pPr>
          </a:lstStyle>
          <a:p>
            <a:pPr>
              <a:defRPr/>
            </a:pPr>
            <a:fld id="{9674B5CD-03B9-6A41-97E4-3161D09F53CC}" type="slidenum">
              <a:rPr lang="en-US"/>
              <a:pPr>
                <a:defRPr/>
              </a:pPr>
              <a:t>‹#›</a:t>
            </a:fld>
            <a:endParaRPr lang="en-US"/>
          </a:p>
        </p:txBody>
      </p:sp>
    </p:spTree>
    <p:extLst>
      <p:ext uri="{BB962C8B-B14F-4D97-AF65-F5344CB8AC3E}">
        <p14:creationId xmlns:p14="http://schemas.microsoft.com/office/powerpoint/2010/main" val="27840353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674B5CD-03B9-6A41-97E4-3161D09F53CC}" type="slidenum">
              <a:rPr lang="en-US" smtClean="0"/>
              <a:pPr>
                <a:defRPr/>
              </a:pPr>
              <a:t>1</a:t>
            </a:fld>
            <a:endParaRPr lang="en-US"/>
          </a:p>
        </p:txBody>
      </p:sp>
    </p:spTree>
    <p:extLst>
      <p:ext uri="{BB962C8B-B14F-4D97-AF65-F5344CB8AC3E}">
        <p14:creationId xmlns:p14="http://schemas.microsoft.com/office/powerpoint/2010/main" val="146899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sz="900" b="0" kern="1200" dirty="0" smtClean="0">
                <a:solidFill>
                  <a:schemeClr val="tx1"/>
                </a:solidFill>
                <a:effectLst/>
                <a:latin typeface="Arial" charset="0"/>
                <a:ea typeface="ＭＳ Ｐゴシック" charset="0"/>
                <a:cs typeface="Arial" charset="0"/>
              </a:rPr>
              <a:t>~ First </a:t>
            </a:r>
            <a:r>
              <a:rPr lang="da-DK" sz="900" b="0" kern="1200" dirty="0" err="1" smtClean="0">
                <a:solidFill>
                  <a:schemeClr val="tx1"/>
                </a:solidFill>
                <a:effectLst/>
                <a:latin typeface="Arial" charset="0"/>
                <a:ea typeface="ＭＳ Ｐゴシック" charset="0"/>
                <a:cs typeface="Arial" charset="0"/>
              </a:rPr>
              <a:t>viral</a:t>
            </a:r>
            <a:r>
              <a:rPr lang="da-DK" sz="900" b="0" kern="1200" dirty="0" smtClean="0">
                <a:solidFill>
                  <a:schemeClr val="tx1"/>
                </a:solidFill>
                <a:effectLst/>
                <a:latin typeface="Arial" charset="0"/>
                <a:ea typeface="ＭＳ Ｐゴシック" charset="0"/>
                <a:cs typeface="Arial" charset="0"/>
              </a:rPr>
              <a:t> hep resolution</a:t>
            </a:r>
            <a:r>
              <a:rPr lang="da-DK" sz="900" b="0" kern="1200" baseline="0" dirty="0" smtClean="0">
                <a:solidFill>
                  <a:schemeClr val="tx1"/>
                </a:solidFill>
                <a:effectLst/>
                <a:latin typeface="Arial" charset="0"/>
                <a:ea typeface="ＭＳ Ｐゴシック" charset="0"/>
                <a:cs typeface="Arial" charset="0"/>
              </a:rPr>
              <a:t> – briefly</a:t>
            </a:r>
          </a:p>
          <a:p>
            <a:endParaRPr lang="da-DK" sz="900" b="0" kern="1200" baseline="0" dirty="0" smtClean="0">
              <a:solidFill>
                <a:schemeClr val="tx1"/>
              </a:solidFill>
              <a:effectLst/>
              <a:latin typeface="Arial" charset="0"/>
              <a:ea typeface="ＭＳ Ｐゴシック" charset="0"/>
              <a:cs typeface="Arial" charset="0"/>
            </a:endParaRPr>
          </a:p>
          <a:p>
            <a:r>
              <a:rPr lang="da-DK" sz="900" b="0" kern="1200" baseline="0" dirty="0" smtClean="0">
                <a:solidFill>
                  <a:schemeClr val="tx1"/>
                </a:solidFill>
                <a:effectLst/>
                <a:latin typeface="Arial" charset="0"/>
                <a:ea typeface="ＭＳ Ｐゴシック" charset="0"/>
                <a:cs typeface="Arial" charset="0"/>
              </a:rPr>
              <a:t>~ WHO </a:t>
            </a:r>
            <a:r>
              <a:rPr lang="da-DK" sz="900" b="0" kern="1200" baseline="0" dirty="0" err="1" smtClean="0">
                <a:solidFill>
                  <a:schemeClr val="tx1"/>
                </a:solidFill>
                <a:effectLst/>
                <a:latin typeface="Arial" charset="0"/>
                <a:ea typeface="ＭＳ Ｐゴシック" charset="0"/>
                <a:cs typeface="Arial" charset="0"/>
              </a:rPr>
              <a:t>viral</a:t>
            </a:r>
            <a:r>
              <a:rPr lang="da-DK" sz="900" b="0" kern="1200" baseline="0" dirty="0" smtClean="0">
                <a:solidFill>
                  <a:schemeClr val="tx1"/>
                </a:solidFill>
                <a:effectLst/>
                <a:latin typeface="Arial" charset="0"/>
                <a:ea typeface="ＭＳ Ｐゴシック" charset="0"/>
                <a:cs typeface="Arial" charset="0"/>
              </a:rPr>
              <a:t> hepatitis </a:t>
            </a:r>
            <a:r>
              <a:rPr lang="da-DK" sz="900" b="0" kern="1200" baseline="0" dirty="0" err="1" smtClean="0">
                <a:solidFill>
                  <a:schemeClr val="tx1"/>
                </a:solidFill>
                <a:effectLst/>
                <a:latin typeface="Arial" charset="0"/>
                <a:ea typeface="ＭＳ Ｐゴシック" charset="0"/>
                <a:cs typeface="Arial" charset="0"/>
              </a:rPr>
              <a:t>framework</a:t>
            </a:r>
            <a:r>
              <a:rPr lang="da-DK" sz="900" b="0" kern="1200" baseline="0" dirty="0" smtClean="0">
                <a:solidFill>
                  <a:schemeClr val="tx1"/>
                </a:solidFill>
                <a:effectLst/>
                <a:latin typeface="Arial" charset="0"/>
                <a:ea typeface="ＭＳ Ｐゴシック" charset="0"/>
                <a:cs typeface="Arial" charset="0"/>
              </a:rPr>
              <a:t> – </a:t>
            </a:r>
            <a:r>
              <a:rPr lang="da-DK" sz="900" b="0" kern="1200" baseline="0" dirty="0" err="1" smtClean="0">
                <a:solidFill>
                  <a:schemeClr val="tx1"/>
                </a:solidFill>
                <a:effectLst/>
                <a:latin typeface="Arial" charset="0"/>
                <a:ea typeface="ＭＳ Ｐゴシック" charset="0"/>
                <a:cs typeface="Arial" charset="0"/>
              </a:rPr>
              <a:t>mention</a:t>
            </a:r>
            <a:r>
              <a:rPr lang="da-DK" sz="900" b="0" kern="1200" baseline="0" dirty="0" smtClean="0">
                <a:solidFill>
                  <a:schemeClr val="tx1"/>
                </a:solidFill>
                <a:effectLst/>
                <a:latin typeface="Arial" charset="0"/>
                <a:ea typeface="ＭＳ Ｐゴシック" charset="0"/>
                <a:cs typeface="Arial" charset="0"/>
              </a:rPr>
              <a:t> </a:t>
            </a:r>
            <a:r>
              <a:rPr lang="da-DK" sz="900" b="0" kern="1200" baseline="0" dirty="0" err="1" smtClean="0">
                <a:solidFill>
                  <a:schemeClr val="tx1"/>
                </a:solidFill>
                <a:effectLst/>
                <a:latin typeface="Arial" charset="0"/>
                <a:ea typeface="ＭＳ Ｐゴシック" charset="0"/>
                <a:cs typeface="Arial" charset="0"/>
              </a:rPr>
              <a:t>that</a:t>
            </a:r>
            <a:r>
              <a:rPr lang="da-DK" sz="900" b="0" kern="1200" baseline="0" dirty="0" smtClean="0">
                <a:solidFill>
                  <a:schemeClr val="tx1"/>
                </a:solidFill>
                <a:effectLst/>
                <a:latin typeface="Arial" charset="0"/>
                <a:ea typeface="ＭＳ Ｐゴシック" charset="0"/>
                <a:cs typeface="Arial" charset="0"/>
              </a:rPr>
              <a:t> it </a:t>
            </a:r>
            <a:r>
              <a:rPr lang="da-DK" sz="900" b="0" kern="1200" baseline="0" dirty="0" err="1" smtClean="0">
                <a:solidFill>
                  <a:schemeClr val="tx1"/>
                </a:solidFill>
                <a:effectLst/>
                <a:latin typeface="Arial" charset="0"/>
                <a:ea typeface="ＭＳ Ｐゴシック" charset="0"/>
                <a:cs typeface="Arial" charset="0"/>
              </a:rPr>
              <a:t>was</a:t>
            </a:r>
            <a:r>
              <a:rPr lang="da-DK" sz="900" b="0" kern="1200" baseline="0" dirty="0" smtClean="0">
                <a:solidFill>
                  <a:schemeClr val="tx1"/>
                </a:solidFill>
                <a:effectLst/>
                <a:latin typeface="Arial" charset="0"/>
                <a:ea typeface="ＭＳ Ｐゴシック" charset="0"/>
                <a:cs typeface="Arial" charset="0"/>
              </a:rPr>
              <a:t> </a:t>
            </a:r>
            <a:r>
              <a:rPr lang="da-DK" sz="900" b="0" kern="1200" baseline="0" dirty="0" err="1" smtClean="0">
                <a:solidFill>
                  <a:schemeClr val="tx1"/>
                </a:solidFill>
                <a:effectLst/>
                <a:latin typeface="Arial" charset="0"/>
                <a:ea typeface="ＭＳ Ｐゴシック" charset="0"/>
                <a:cs typeface="Arial" charset="0"/>
              </a:rPr>
              <a:t>published</a:t>
            </a:r>
            <a:r>
              <a:rPr lang="da-DK" sz="900" b="0" kern="1200" baseline="0" dirty="0" smtClean="0">
                <a:solidFill>
                  <a:schemeClr val="tx1"/>
                </a:solidFill>
                <a:effectLst/>
                <a:latin typeface="Arial" charset="0"/>
                <a:ea typeface="ＭＳ Ｐゴシック" charset="0"/>
                <a:cs typeface="Arial" charset="0"/>
              </a:rPr>
              <a:t> and </a:t>
            </a:r>
            <a:r>
              <a:rPr lang="da-DK" sz="900" b="0" kern="1200" baseline="0" dirty="0" err="1" smtClean="0">
                <a:solidFill>
                  <a:schemeClr val="tx1"/>
                </a:solidFill>
                <a:effectLst/>
                <a:latin typeface="Arial" charset="0"/>
                <a:ea typeface="ＭＳ Ｐゴシック" charset="0"/>
                <a:cs typeface="Arial" charset="0"/>
              </a:rPr>
              <a:t>served</a:t>
            </a:r>
            <a:r>
              <a:rPr lang="da-DK" sz="900" b="0" kern="1200" baseline="0" dirty="0" smtClean="0">
                <a:solidFill>
                  <a:schemeClr val="tx1"/>
                </a:solidFill>
                <a:effectLst/>
                <a:latin typeface="Arial" charset="0"/>
                <a:ea typeface="ＭＳ Ｐゴシック" charset="0"/>
                <a:cs typeface="Arial" charset="0"/>
              </a:rPr>
              <a:t> as an interim </a:t>
            </a:r>
            <a:r>
              <a:rPr lang="da-DK" sz="900" b="0" kern="1200" baseline="0" dirty="0" err="1" smtClean="0">
                <a:solidFill>
                  <a:schemeClr val="tx1"/>
                </a:solidFill>
                <a:effectLst/>
                <a:latin typeface="Arial" charset="0"/>
                <a:ea typeface="ＭＳ Ｐゴシック" charset="0"/>
                <a:cs typeface="Arial" charset="0"/>
              </a:rPr>
              <a:t>strategic</a:t>
            </a:r>
            <a:r>
              <a:rPr lang="da-DK" sz="900" b="0" kern="1200" baseline="0" dirty="0" smtClean="0">
                <a:solidFill>
                  <a:schemeClr val="tx1"/>
                </a:solidFill>
                <a:effectLst/>
                <a:latin typeface="Arial" charset="0"/>
                <a:ea typeface="ＭＳ Ｐゴシック" charset="0"/>
                <a:cs typeface="Arial" charset="0"/>
              </a:rPr>
              <a:t> guidance </a:t>
            </a:r>
            <a:r>
              <a:rPr lang="da-DK" sz="900" b="0" kern="1200" baseline="0" dirty="0" err="1" smtClean="0">
                <a:solidFill>
                  <a:schemeClr val="tx1"/>
                </a:solidFill>
                <a:effectLst/>
                <a:latin typeface="Arial" charset="0"/>
                <a:ea typeface="ＭＳ Ｐゴシック" charset="0"/>
                <a:cs typeface="Arial" charset="0"/>
              </a:rPr>
              <a:t>document</a:t>
            </a:r>
            <a:r>
              <a:rPr lang="da-DK" sz="900" b="0" kern="1200" baseline="0" dirty="0" smtClean="0">
                <a:solidFill>
                  <a:schemeClr val="tx1"/>
                </a:solidFill>
                <a:effectLst/>
                <a:latin typeface="Arial" charset="0"/>
                <a:ea typeface="ＭＳ Ｐゴシック" charset="0"/>
                <a:cs typeface="Arial" charset="0"/>
              </a:rPr>
              <a:t> – </a:t>
            </a:r>
            <a:r>
              <a:rPr lang="da-DK" sz="900" b="0" kern="1200" baseline="0" dirty="0" err="1" smtClean="0">
                <a:solidFill>
                  <a:schemeClr val="tx1"/>
                </a:solidFill>
                <a:effectLst/>
                <a:latin typeface="Arial" charset="0"/>
                <a:ea typeface="ＭＳ Ｐゴシック" charset="0"/>
                <a:cs typeface="Arial" charset="0"/>
              </a:rPr>
              <a:t>don’t</a:t>
            </a:r>
            <a:r>
              <a:rPr lang="da-DK" sz="900" b="0" kern="1200" baseline="0" dirty="0" smtClean="0">
                <a:solidFill>
                  <a:schemeClr val="tx1"/>
                </a:solidFill>
                <a:effectLst/>
                <a:latin typeface="Arial" charset="0"/>
                <a:ea typeface="ＭＳ Ｐゴシック" charset="0"/>
                <a:cs typeface="Arial" charset="0"/>
              </a:rPr>
              <a:t> </a:t>
            </a:r>
            <a:r>
              <a:rPr lang="da-DK" sz="900" b="0" kern="1200" baseline="0" dirty="0" err="1" smtClean="0">
                <a:solidFill>
                  <a:schemeClr val="tx1"/>
                </a:solidFill>
                <a:effectLst/>
                <a:latin typeface="Arial" charset="0"/>
                <a:ea typeface="ＭＳ Ｐゴシック" charset="0"/>
                <a:cs typeface="Arial" charset="0"/>
              </a:rPr>
              <a:t>spend</a:t>
            </a:r>
            <a:r>
              <a:rPr lang="da-DK" sz="900" b="0" kern="1200" baseline="0" dirty="0" smtClean="0">
                <a:solidFill>
                  <a:schemeClr val="tx1"/>
                </a:solidFill>
                <a:effectLst/>
                <a:latin typeface="Arial" charset="0"/>
                <a:ea typeface="ＭＳ Ｐゴシック" charset="0"/>
                <a:cs typeface="Arial" charset="0"/>
              </a:rPr>
              <a:t> more time on it</a:t>
            </a:r>
          </a:p>
          <a:p>
            <a:endParaRPr lang="da-DK" sz="900" b="0" kern="1200" dirty="0" smtClean="0">
              <a:solidFill>
                <a:schemeClr val="tx1"/>
              </a:solidFill>
              <a:effectLst/>
              <a:latin typeface="Arial" charset="0"/>
              <a:ea typeface="ＭＳ Ｐゴシック" charset="0"/>
              <a:cs typeface="Arial" charset="0"/>
            </a:endParaRPr>
          </a:p>
          <a:p>
            <a:r>
              <a:rPr lang="da-DK" sz="900" b="0" kern="1200" dirty="0" smtClean="0">
                <a:solidFill>
                  <a:schemeClr val="tx1"/>
                </a:solidFill>
                <a:effectLst/>
                <a:latin typeface="Arial" charset="0"/>
                <a:ea typeface="ＭＳ Ｐゴシック" charset="0"/>
                <a:cs typeface="Arial" charset="0"/>
              </a:rPr>
              <a:t>~ Second</a:t>
            </a:r>
            <a:r>
              <a:rPr lang="da-DK" sz="900" b="0" kern="1200" baseline="0" dirty="0" smtClean="0">
                <a:solidFill>
                  <a:schemeClr val="tx1"/>
                </a:solidFill>
                <a:effectLst/>
                <a:latin typeface="Arial" charset="0"/>
                <a:ea typeface="ＭＳ Ｐゴシック" charset="0"/>
                <a:cs typeface="Arial" charset="0"/>
              </a:rPr>
              <a:t> </a:t>
            </a:r>
            <a:r>
              <a:rPr lang="da-DK" sz="900" b="0" kern="1200" baseline="0" dirty="0" err="1" smtClean="0">
                <a:solidFill>
                  <a:schemeClr val="tx1"/>
                </a:solidFill>
                <a:effectLst/>
                <a:latin typeface="Arial" charset="0"/>
                <a:ea typeface="ＭＳ Ｐゴシック" charset="0"/>
                <a:cs typeface="Arial" charset="0"/>
              </a:rPr>
              <a:t>viral</a:t>
            </a:r>
            <a:r>
              <a:rPr lang="da-DK" sz="900" b="0" kern="1200" baseline="0" dirty="0" smtClean="0">
                <a:solidFill>
                  <a:schemeClr val="tx1"/>
                </a:solidFill>
                <a:effectLst/>
                <a:latin typeface="Arial" charset="0"/>
                <a:ea typeface="ＭＳ Ｐゴシック" charset="0"/>
                <a:cs typeface="Arial" charset="0"/>
              </a:rPr>
              <a:t> hepatitis resolution – briefly</a:t>
            </a:r>
          </a:p>
          <a:p>
            <a:endParaRPr lang="da-DK" sz="900" b="0" kern="1200" baseline="0" dirty="0" smtClean="0">
              <a:solidFill>
                <a:schemeClr val="tx1"/>
              </a:solidFill>
              <a:effectLst/>
              <a:latin typeface="Arial" charset="0"/>
              <a:ea typeface="ＭＳ Ｐゴシック" charset="0"/>
              <a:cs typeface="Arial" charset="0"/>
            </a:endParaRPr>
          </a:p>
          <a:p>
            <a:r>
              <a:rPr lang="da-DK" sz="900" b="0" kern="1200" baseline="0" dirty="0" smtClean="0">
                <a:solidFill>
                  <a:schemeClr val="tx1"/>
                </a:solidFill>
                <a:effectLst/>
                <a:latin typeface="Arial" charset="0"/>
                <a:ea typeface="ＭＳ Ｐゴシック" charset="0"/>
                <a:cs typeface="Arial" charset="0"/>
              </a:rPr>
              <a:t>~ </a:t>
            </a:r>
            <a:r>
              <a:rPr lang="da-DK" sz="900" b="0" kern="1200" baseline="0" dirty="0" err="1" smtClean="0">
                <a:solidFill>
                  <a:schemeClr val="tx1"/>
                </a:solidFill>
                <a:effectLst/>
                <a:latin typeface="Arial" charset="0"/>
                <a:ea typeface="ＭＳ Ｐゴシック" charset="0"/>
                <a:cs typeface="Arial" charset="0"/>
              </a:rPr>
              <a:t>SDGs</a:t>
            </a:r>
            <a:r>
              <a:rPr lang="da-DK" sz="900" b="0" kern="1200" baseline="0" dirty="0" smtClean="0">
                <a:solidFill>
                  <a:schemeClr val="tx1"/>
                </a:solidFill>
                <a:effectLst/>
                <a:latin typeface="Arial" charset="0"/>
                <a:ea typeface="ＭＳ Ｐゴシック" charset="0"/>
                <a:cs typeface="Arial" charset="0"/>
              </a:rPr>
              <a:t> –</a:t>
            </a:r>
          </a:p>
          <a:p>
            <a:endParaRPr lang="da-DK" sz="900" b="0" kern="1200" baseline="0" dirty="0" smtClean="0">
              <a:solidFill>
                <a:schemeClr val="tx1"/>
              </a:solidFill>
              <a:effectLst/>
              <a:latin typeface="Arial" charset="0"/>
              <a:ea typeface="ＭＳ Ｐゴシック" charset="0"/>
              <a:cs typeface="Arial" charset="0"/>
            </a:endParaRPr>
          </a:p>
          <a:p>
            <a:r>
              <a:rPr lang="da-DK" sz="900" b="1" kern="1200" baseline="0" dirty="0" err="1" smtClean="0">
                <a:solidFill>
                  <a:schemeClr val="tx1"/>
                </a:solidFill>
                <a:effectLst/>
                <a:latin typeface="Arial" charset="0"/>
                <a:ea typeface="ＭＳ Ｐゴシック" charset="0"/>
                <a:cs typeface="Arial" charset="0"/>
              </a:rPr>
              <a:t>Goal</a:t>
            </a:r>
            <a:r>
              <a:rPr lang="da-DK" sz="900" b="1" kern="1200" baseline="0" dirty="0" smtClean="0">
                <a:solidFill>
                  <a:schemeClr val="tx1"/>
                </a:solidFill>
                <a:effectLst/>
                <a:latin typeface="Arial" charset="0"/>
                <a:ea typeface="ＭＳ Ｐゴシック" charset="0"/>
                <a:cs typeface="Arial" charset="0"/>
              </a:rPr>
              <a:t> 3.3 – By 2030, end the </a:t>
            </a:r>
            <a:r>
              <a:rPr lang="da-DK" sz="900" b="1" kern="1200" baseline="0" dirty="0" err="1" smtClean="0">
                <a:solidFill>
                  <a:schemeClr val="tx1"/>
                </a:solidFill>
                <a:effectLst/>
                <a:latin typeface="Arial" charset="0"/>
                <a:ea typeface="ＭＳ Ｐゴシック" charset="0"/>
                <a:cs typeface="Arial" charset="0"/>
              </a:rPr>
              <a:t>epidemics</a:t>
            </a:r>
            <a:r>
              <a:rPr lang="da-DK" sz="900" b="1" kern="1200" baseline="0" dirty="0" smtClean="0">
                <a:solidFill>
                  <a:schemeClr val="tx1"/>
                </a:solidFill>
                <a:effectLst/>
                <a:latin typeface="Arial" charset="0"/>
                <a:ea typeface="ＭＳ Ｐゴシック" charset="0"/>
                <a:cs typeface="Arial" charset="0"/>
              </a:rPr>
              <a:t> of AIDS, </a:t>
            </a:r>
            <a:r>
              <a:rPr lang="da-DK" sz="900" b="1" kern="1200" baseline="0" dirty="0" err="1" smtClean="0">
                <a:solidFill>
                  <a:schemeClr val="tx1"/>
                </a:solidFill>
                <a:effectLst/>
                <a:latin typeface="Arial" charset="0"/>
                <a:ea typeface="ＭＳ Ｐゴシック" charset="0"/>
                <a:cs typeface="Arial" charset="0"/>
              </a:rPr>
              <a:t>tuberculosis</a:t>
            </a:r>
            <a:r>
              <a:rPr lang="da-DK" sz="900" b="1" kern="1200" baseline="0" dirty="0" smtClean="0">
                <a:solidFill>
                  <a:schemeClr val="tx1"/>
                </a:solidFill>
                <a:effectLst/>
                <a:latin typeface="Arial" charset="0"/>
                <a:ea typeface="ＭＳ Ｐゴシック" charset="0"/>
                <a:cs typeface="Arial" charset="0"/>
              </a:rPr>
              <a:t>, malaria and </a:t>
            </a:r>
            <a:r>
              <a:rPr lang="da-DK" sz="900" b="1" kern="1200" baseline="0" dirty="0" err="1" smtClean="0">
                <a:solidFill>
                  <a:schemeClr val="tx1"/>
                </a:solidFill>
                <a:effectLst/>
                <a:latin typeface="Arial" charset="0"/>
                <a:ea typeface="ＭＳ Ｐゴシック" charset="0"/>
                <a:cs typeface="Arial" charset="0"/>
              </a:rPr>
              <a:t>neglected</a:t>
            </a:r>
            <a:r>
              <a:rPr lang="da-DK" sz="900" b="1" kern="1200" baseline="0" dirty="0" smtClean="0">
                <a:solidFill>
                  <a:schemeClr val="tx1"/>
                </a:solidFill>
                <a:effectLst/>
                <a:latin typeface="Arial" charset="0"/>
                <a:ea typeface="ＭＳ Ｐゴシック" charset="0"/>
                <a:cs typeface="Arial" charset="0"/>
              </a:rPr>
              <a:t> </a:t>
            </a:r>
            <a:r>
              <a:rPr lang="da-DK" sz="900" b="1" kern="1200" baseline="0" dirty="0" err="1" smtClean="0">
                <a:solidFill>
                  <a:schemeClr val="tx1"/>
                </a:solidFill>
                <a:effectLst/>
                <a:latin typeface="Arial" charset="0"/>
                <a:ea typeface="ＭＳ Ｐゴシック" charset="0"/>
                <a:cs typeface="Arial" charset="0"/>
              </a:rPr>
              <a:t>tropical</a:t>
            </a:r>
            <a:r>
              <a:rPr lang="da-DK" sz="900" b="1" kern="1200" baseline="0" dirty="0" smtClean="0">
                <a:solidFill>
                  <a:schemeClr val="tx1"/>
                </a:solidFill>
                <a:effectLst/>
                <a:latin typeface="Arial" charset="0"/>
                <a:ea typeface="ＭＳ Ｐゴシック" charset="0"/>
                <a:cs typeface="Arial" charset="0"/>
              </a:rPr>
              <a:t> </a:t>
            </a:r>
            <a:r>
              <a:rPr lang="da-DK" sz="900" b="1" kern="1200" baseline="0" dirty="0" err="1" smtClean="0">
                <a:solidFill>
                  <a:schemeClr val="tx1"/>
                </a:solidFill>
                <a:effectLst/>
                <a:latin typeface="Arial" charset="0"/>
                <a:ea typeface="ＭＳ Ｐゴシック" charset="0"/>
                <a:cs typeface="Arial" charset="0"/>
              </a:rPr>
              <a:t>diseases</a:t>
            </a:r>
            <a:r>
              <a:rPr lang="da-DK" sz="900" b="1" kern="1200" baseline="0" dirty="0" smtClean="0">
                <a:solidFill>
                  <a:schemeClr val="tx1"/>
                </a:solidFill>
                <a:effectLst/>
                <a:latin typeface="Arial" charset="0"/>
                <a:ea typeface="ＭＳ Ｐゴシック" charset="0"/>
                <a:cs typeface="Arial" charset="0"/>
              </a:rPr>
              <a:t> and </a:t>
            </a:r>
            <a:r>
              <a:rPr lang="da-DK" sz="900" b="1" kern="1200" baseline="0" dirty="0" err="1" smtClean="0">
                <a:solidFill>
                  <a:schemeClr val="tx1"/>
                </a:solidFill>
                <a:effectLst/>
                <a:latin typeface="Arial" charset="0"/>
                <a:ea typeface="ＭＳ Ｐゴシック" charset="0"/>
                <a:cs typeface="Arial" charset="0"/>
              </a:rPr>
              <a:t>combat</a:t>
            </a:r>
            <a:r>
              <a:rPr lang="da-DK" sz="900" b="1" kern="1200" baseline="0" dirty="0" smtClean="0">
                <a:solidFill>
                  <a:schemeClr val="tx1"/>
                </a:solidFill>
                <a:effectLst/>
                <a:latin typeface="Arial" charset="0"/>
                <a:ea typeface="ＭＳ Ｐゴシック" charset="0"/>
                <a:cs typeface="Arial" charset="0"/>
              </a:rPr>
              <a:t> hepatitis, </a:t>
            </a:r>
            <a:r>
              <a:rPr lang="da-DK" sz="900" b="1" kern="1200" baseline="0" dirty="0" err="1" smtClean="0">
                <a:solidFill>
                  <a:schemeClr val="tx1"/>
                </a:solidFill>
                <a:effectLst/>
                <a:latin typeface="Arial" charset="0"/>
                <a:ea typeface="ＭＳ Ｐゴシック" charset="0"/>
                <a:cs typeface="Arial" charset="0"/>
              </a:rPr>
              <a:t>water</a:t>
            </a:r>
            <a:r>
              <a:rPr lang="da-DK" sz="900" b="1" kern="1200" baseline="0" dirty="0" smtClean="0">
                <a:solidFill>
                  <a:schemeClr val="tx1"/>
                </a:solidFill>
                <a:effectLst/>
                <a:latin typeface="Arial" charset="0"/>
                <a:ea typeface="ＭＳ Ｐゴシック" charset="0"/>
                <a:cs typeface="Arial" charset="0"/>
              </a:rPr>
              <a:t>-borne </a:t>
            </a:r>
            <a:r>
              <a:rPr lang="da-DK" sz="900" b="1" kern="1200" baseline="0" dirty="0" err="1" smtClean="0">
                <a:solidFill>
                  <a:schemeClr val="tx1"/>
                </a:solidFill>
                <a:effectLst/>
                <a:latin typeface="Arial" charset="0"/>
                <a:ea typeface="ＭＳ Ｐゴシック" charset="0"/>
                <a:cs typeface="Arial" charset="0"/>
              </a:rPr>
              <a:t>diseases</a:t>
            </a:r>
            <a:r>
              <a:rPr lang="da-DK" sz="900" b="1" kern="1200" baseline="0" dirty="0" smtClean="0">
                <a:solidFill>
                  <a:schemeClr val="tx1"/>
                </a:solidFill>
                <a:effectLst/>
                <a:latin typeface="Arial" charset="0"/>
                <a:ea typeface="ＭＳ Ｐゴシック" charset="0"/>
                <a:cs typeface="Arial" charset="0"/>
              </a:rPr>
              <a:t> and </a:t>
            </a:r>
            <a:r>
              <a:rPr lang="da-DK" sz="900" b="1" kern="1200" baseline="0" dirty="0" err="1" smtClean="0">
                <a:solidFill>
                  <a:schemeClr val="tx1"/>
                </a:solidFill>
                <a:effectLst/>
                <a:latin typeface="Arial" charset="0"/>
                <a:ea typeface="ＭＳ Ｐゴシック" charset="0"/>
                <a:cs typeface="Arial" charset="0"/>
              </a:rPr>
              <a:t>other</a:t>
            </a:r>
            <a:r>
              <a:rPr lang="da-DK" sz="900" b="1" kern="1200" baseline="0" dirty="0" smtClean="0">
                <a:solidFill>
                  <a:schemeClr val="tx1"/>
                </a:solidFill>
                <a:effectLst/>
                <a:latin typeface="Arial" charset="0"/>
                <a:ea typeface="ＭＳ Ｐゴシック" charset="0"/>
                <a:cs typeface="Arial" charset="0"/>
              </a:rPr>
              <a:t> </a:t>
            </a:r>
            <a:r>
              <a:rPr lang="da-DK" sz="900" b="1" kern="1200" baseline="0" dirty="0" err="1" smtClean="0">
                <a:solidFill>
                  <a:schemeClr val="tx1"/>
                </a:solidFill>
                <a:effectLst/>
                <a:latin typeface="Arial" charset="0"/>
                <a:ea typeface="ＭＳ Ｐゴシック" charset="0"/>
                <a:cs typeface="Arial" charset="0"/>
              </a:rPr>
              <a:t>communicable</a:t>
            </a:r>
            <a:r>
              <a:rPr lang="da-DK" sz="900" b="1" kern="1200" baseline="0" dirty="0" smtClean="0">
                <a:solidFill>
                  <a:schemeClr val="tx1"/>
                </a:solidFill>
                <a:effectLst/>
                <a:latin typeface="Arial" charset="0"/>
                <a:ea typeface="ＭＳ Ｐゴシック" charset="0"/>
                <a:cs typeface="Arial" charset="0"/>
              </a:rPr>
              <a:t> </a:t>
            </a:r>
            <a:r>
              <a:rPr lang="da-DK" sz="900" b="1" kern="1200" baseline="0" dirty="0" err="1" smtClean="0">
                <a:solidFill>
                  <a:schemeClr val="tx1"/>
                </a:solidFill>
                <a:effectLst/>
                <a:latin typeface="Arial" charset="0"/>
                <a:ea typeface="ＭＳ Ｐゴシック" charset="0"/>
                <a:cs typeface="Arial" charset="0"/>
              </a:rPr>
              <a:t>diseases</a:t>
            </a:r>
            <a:r>
              <a:rPr lang="da-DK" sz="900" b="1" kern="1200" baseline="0" dirty="0" smtClean="0">
                <a:solidFill>
                  <a:schemeClr val="tx1"/>
                </a:solidFill>
                <a:effectLst/>
                <a:latin typeface="Arial" charset="0"/>
                <a:ea typeface="ＭＳ Ｐゴシック" charset="0"/>
                <a:cs typeface="Arial" charset="0"/>
              </a:rPr>
              <a:t>.</a:t>
            </a:r>
          </a:p>
          <a:p>
            <a:endParaRPr lang="da-DK" sz="900" b="1" kern="1200" baseline="0" dirty="0" smtClean="0">
              <a:solidFill>
                <a:schemeClr val="tx1"/>
              </a:solidFill>
              <a:effectLst/>
              <a:latin typeface="Arial" charset="0"/>
              <a:ea typeface="ＭＳ Ｐゴシック" charset="0"/>
              <a:cs typeface="Arial" charset="0"/>
            </a:endParaRPr>
          </a:p>
          <a:p>
            <a:r>
              <a:rPr lang="da-DK" sz="900" b="1" kern="1200" baseline="0" dirty="0" err="1" smtClean="0">
                <a:solidFill>
                  <a:schemeClr val="tx1"/>
                </a:solidFill>
                <a:effectLst/>
                <a:latin typeface="Arial" charset="0"/>
                <a:ea typeface="ＭＳ Ｐゴシック" charset="0"/>
                <a:cs typeface="Arial" charset="0"/>
              </a:rPr>
              <a:t>Goal</a:t>
            </a:r>
            <a:r>
              <a:rPr lang="da-DK" sz="900" b="1" kern="1200" baseline="0" dirty="0" smtClean="0">
                <a:solidFill>
                  <a:schemeClr val="tx1"/>
                </a:solidFill>
                <a:effectLst/>
                <a:latin typeface="Arial" charset="0"/>
                <a:ea typeface="ＭＳ Ｐゴシック" charset="0"/>
                <a:cs typeface="Arial" charset="0"/>
              </a:rPr>
              <a:t> 3.8 – </a:t>
            </a:r>
            <a:r>
              <a:rPr lang="da-DK" sz="900" b="1" dirty="0" err="1" smtClean="0"/>
              <a:t>Achieve</a:t>
            </a:r>
            <a:r>
              <a:rPr lang="da-DK" sz="900" b="1" dirty="0" smtClean="0"/>
              <a:t> universal </a:t>
            </a:r>
            <a:r>
              <a:rPr lang="da-DK" sz="900" b="1" dirty="0" err="1" smtClean="0"/>
              <a:t>health</a:t>
            </a:r>
            <a:r>
              <a:rPr lang="da-DK" sz="900" b="1" dirty="0" smtClean="0"/>
              <a:t> </a:t>
            </a:r>
            <a:r>
              <a:rPr lang="da-DK" sz="900" b="1" dirty="0" err="1" smtClean="0"/>
              <a:t>coverage</a:t>
            </a:r>
            <a:r>
              <a:rPr lang="da-DK" sz="900" b="1" dirty="0" smtClean="0"/>
              <a:t>, </a:t>
            </a:r>
            <a:r>
              <a:rPr lang="da-DK" sz="900" b="1" dirty="0" err="1" smtClean="0"/>
              <a:t>including</a:t>
            </a:r>
            <a:r>
              <a:rPr lang="da-DK" sz="900" b="1" dirty="0" smtClean="0"/>
              <a:t> </a:t>
            </a:r>
            <a:r>
              <a:rPr lang="da-DK" sz="900" b="1" dirty="0" err="1" smtClean="0"/>
              <a:t>financial</a:t>
            </a:r>
            <a:r>
              <a:rPr lang="da-DK" sz="900" b="1" dirty="0" smtClean="0"/>
              <a:t> </a:t>
            </a:r>
            <a:r>
              <a:rPr lang="da-DK" sz="900" b="1" dirty="0" err="1" smtClean="0"/>
              <a:t>risk</a:t>
            </a:r>
            <a:r>
              <a:rPr lang="da-DK" sz="900" b="1" dirty="0" smtClean="0"/>
              <a:t> </a:t>
            </a:r>
            <a:r>
              <a:rPr lang="da-DK" sz="900" b="1" dirty="0" err="1" smtClean="0"/>
              <a:t>protection</a:t>
            </a:r>
            <a:r>
              <a:rPr lang="da-DK" sz="900" b="1" dirty="0" smtClean="0"/>
              <a:t>, </a:t>
            </a:r>
            <a:r>
              <a:rPr lang="da-DK" sz="900" b="1" dirty="0" err="1" smtClean="0"/>
              <a:t>access</a:t>
            </a:r>
            <a:r>
              <a:rPr lang="da-DK" sz="900" b="1" dirty="0" smtClean="0"/>
              <a:t> to </a:t>
            </a:r>
            <a:r>
              <a:rPr lang="da-DK" sz="900" b="1" dirty="0" err="1" smtClean="0"/>
              <a:t>quality</a:t>
            </a:r>
            <a:r>
              <a:rPr lang="da-DK" sz="900" b="1" dirty="0" smtClean="0"/>
              <a:t> </a:t>
            </a:r>
            <a:r>
              <a:rPr lang="da-DK" sz="900" b="1" dirty="0" err="1" smtClean="0"/>
              <a:t>essential</a:t>
            </a:r>
            <a:r>
              <a:rPr lang="da-DK" sz="900" b="1" dirty="0" smtClean="0"/>
              <a:t> </a:t>
            </a:r>
            <a:r>
              <a:rPr lang="da-DK" sz="900" b="1" dirty="0" err="1" smtClean="0"/>
              <a:t>health-care</a:t>
            </a:r>
            <a:r>
              <a:rPr lang="da-DK" sz="900" b="1" dirty="0" smtClean="0"/>
              <a:t> services and </a:t>
            </a:r>
            <a:r>
              <a:rPr lang="da-DK" sz="900" b="1" dirty="0" err="1" smtClean="0"/>
              <a:t>access</a:t>
            </a:r>
            <a:r>
              <a:rPr lang="da-DK" sz="900" b="1" dirty="0" smtClean="0"/>
              <a:t> to </a:t>
            </a:r>
            <a:r>
              <a:rPr lang="da-DK" sz="900" b="1" dirty="0" err="1" smtClean="0"/>
              <a:t>safe</a:t>
            </a:r>
            <a:r>
              <a:rPr lang="da-DK" sz="900" b="1" dirty="0" smtClean="0"/>
              <a:t>, </a:t>
            </a:r>
            <a:r>
              <a:rPr lang="da-DK" sz="900" b="1" dirty="0" err="1" smtClean="0"/>
              <a:t>effective</a:t>
            </a:r>
            <a:r>
              <a:rPr lang="da-DK" sz="900" b="1" dirty="0" smtClean="0"/>
              <a:t>, </a:t>
            </a:r>
            <a:r>
              <a:rPr lang="da-DK" sz="900" b="1" dirty="0" err="1" smtClean="0"/>
              <a:t>quality</a:t>
            </a:r>
            <a:r>
              <a:rPr lang="da-DK" sz="900" b="1" dirty="0" smtClean="0"/>
              <a:t> and </a:t>
            </a:r>
            <a:r>
              <a:rPr lang="da-DK" sz="900" b="1" dirty="0" err="1" smtClean="0"/>
              <a:t>affordable</a:t>
            </a:r>
            <a:r>
              <a:rPr lang="da-DK" sz="900" b="1" dirty="0" smtClean="0"/>
              <a:t> </a:t>
            </a:r>
            <a:r>
              <a:rPr lang="da-DK" sz="900" b="1" dirty="0" err="1" smtClean="0"/>
              <a:t>essential</a:t>
            </a:r>
            <a:r>
              <a:rPr lang="da-DK" sz="900" b="1" dirty="0" smtClean="0"/>
              <a:t> </a:t>
            </a:r>
            <a:r>
              <a:rPr lang="da-DK" sz="900" b="1" dirty="0" err="1" smtClean="0"/>
              <a:t>medicines</a:t>
            </a:r>
            <a:r>
              <a:rPr lang="da-DK" sz="900" b="1" dirty="0" smtClean="0"/>
              <a:t> and vaccines for all.</a:t>
            </a:r>
            <a:endParaRPr lang="da-DK" sz="900" b="1" kern="1200" baseline="0" dirty="0" smtClean="0">
              <a:solidFill>
                <a:schemeClr val="tx1"/>
              </a:solidFill>
              <a:effectLst/>
              <a:latin typeface="Arial" charset="0"/>
              <a:ea typeface="ＭＳ Ｐゴシック" charset="0"/>
              <a:cs typeface="Arial" charset="0"/>
            </a:endParaRPr>
          </a:p>
          <a:p>
            <a:endParaRPr lang="da-DK" sz="900" b="1" kern="1200" baseline="0" dirty="0" smtClean="0">
              <a:solidFill>
                <a:schemeClr val="tx1"/>
              </a:solidFill>
              <a:effectLst/>
              <a:latin typeface="Arial" charset="0"/>
              <a:ea typeface="ＭＳ Ｐゴシック" charset="0"/>
              <a:cs typeface="Arial" charset="0"/>
            </a:endParaRPr>
          </a:p>
          <a:p>
            <a:r>
              <a:rPr lang="da-DK" sz="900" b="0" kern="1200" baseline="0" dirty="0" smtClean="0">
                <a:solidFill>
                  <a:schemeClr val="tx1"/>
                </a:solidFill>
                <a:effectLst/>
                <a:latin typeface="Arial" charset="0"/>
                <a:ea typeface="ＭＳ Ｐゴシック" charset="0"/>
                <a:cs typeface="Arial" charset="0"/>
              </a:rPr>
              <a:t>~ WHO </a:t>
            </a:r>
            <a:r>
              <a:rPr lang="da-DK" sz="900" b="0" kern="1200" baseline="0" dirty="0" err="1" smtClean="0">
                <a:solidFill>
                  <a:schemeClr val="tx1"/>
                </a:solidFill>
                <a:effectLst/>
                <a:latin typeface="Arial" charset="0"/>
                <a:ea typeface="ＭＳ Ｐゴシック" charset="0"/>
                <a:cs typeface="Arial" charset="0"/>
              </a:rPr>
              <a:t>Draft</a:t>
            </a:r>
            <a:r>
              <a:rPr lang="da-DK" sz="900" b="0" kern="1200" baseline="0" dirty="0" smtClean="0">
                <a:solidFill>
                  <a:schemeClr val="tx1"/>
                </a:solidFill>
                <a:effectLst/>
                <a:latin typeface="Arial" charset="0"/>
                <a:ea typeface="ＭＳ Ｐゴシック" charset="0"/>
                <a:cs typeface="Arial" charset="0"/>
              </a:rPr>
              <a:t> Global Health </a:t>
            </a:r>
            <a:r>
              <a:rPr lang="da-DK" sz="900" b="0" kern="1200" baseline="0" dirty="0" err="1" smtClean="0">
                <a:solidFill>
                  <a:schemeClr val="tx1"/>
                </a:solidFill>
                <a:effectLst/>
                <a:latin typeface="Arial" charset="0"/>
                <a:ea typeface="ＭＳ Ｐゴシック" charset="0"/>
                <a:cs typeface="Arial" charset="0"/>
              </a:rPr>
              <a:t>Sector</a:t>
            </a:r>
            <a:r>
              <a:rPr lang="da-DK" sz="900" b="0" kern="1200" baseline="0" dirty="0" smtClean="0">
                <a:solidFill>
                  <a:schemeClr val="tx1"/>
                </a:solidFill>
                <a:effectLst/>
                <a:latin typeface="Arial" charset="0"/>
                <a:ea typeface="ＭＳ Ｐゴシック" charset="0"/>
                <a:cs typeface="Arial" charset="0"/>
              </a:rPr>
              <a:t> </a:t>
            </a:r>
            <a:r>
              <a:rPr lang="da-DK" sz="900" b="0" kern="1200" baseline="0" dirty="0" err="1" smtClean="0">
                <a:solidFill>
                  <a:schemeClr val="tx1"/>
                </a:solidFill>
                <a:effectLst/>
                <a:latin typeface="Arial" charset="0"/>
                <a:ea typeface="ＭＳ Ｐゴシック" charset="0"/>
                <a:cs typeface="Arial" charset="0"/>
              </a:rPr>
              <a:t>Strategy</a:t>
            </a:r>
            <a:r>
              <a:rPr lang="da-DK" sz="900" b="0" kern="1200" baseline="0" dirty="0" smtClean="0">
                <a:solidFill>
                  <a:schemeClr val="tx1"/>
                </a:solidFill>
                <a:effectLst/>
                <a:latin typeface="Arial" charset="0"/>
                <a:ea typeface="ＭＳ Ｐゴシック" charset="0"/>
                <a:cs typeface="Arial" charset="0"/>
              </a:rPr>
              <a:t> on </a:t>
            </a:r>
            <a:r>
              <a:rPr lang="da-DK" sz="900" b="0" kern="1200" baseline="0" dirty="0" err="1" smtClean="0">
                <a:solidFill>
                  <a:schemeClr val="tx1"/>
                </a:solidFill>
                <a:effectLst/>
                <a:latin typeface="Arial" charset="0"/>
                <a:ea typeface="ＭＳ Ｐゴシック" charset="0"/>
                <a:cs typeface="Arial" charset="0"/>
              </a:rPr>
              <a:t>Viral</a:t>
            </a:r>
            <a:r>
              <a:rPr lang="da-DK" sz="900" b="0" kern="1200" baseline="0" dirty="0" smtClean="0">
                <a:solidFill>
                  <a:schemeClr val="tx1"/>
                </a:solidFill>
                <a:effectLst/>
                <a:latin typeface="Arial" charset="0"/>
                <a:ea typeface="ＭＳ Ｐゴシック" charset="0"/>
                <a:cs typeface="Arial" charset="0"/>
              </a:rPr>
              <a:t> Hepatitis, 2016–2021 – ”the </a:t>
            </a:r>
            <a:r>
              <a:rPr lang="da-DK" sz="900" b="0" kern="1200" baseline="0" dirty="0" err="1" smtClean="0">
                <a:solidFill>
                  <a:schemeClr val="tx1"/>
                </a:solidFill>
                <a:effectLst/>
                <a:latin typeface="Arial" charset="0"/>
                <a:ea typeface="ＭＳ Ｐゴシック" charset="0"/>
                <a:cs typeface="Arial" charset="0"/>
              </a:rPr>
              <a:t>first</a:t>
            </a:r>
            <a:r>
              <a:rPr lang="da-DK" sz="900" b="0" kern="1200" baseline="0" dirty="0" smtClean="0">
                <a:solidFill>
                  <a:schemeClr val="tx1"/>
                </a:solidFill>
                <a:effectLst/>
                <a:latin typeface="Arial" charset="0"/>
                <a:ea typeface="ＭＳ Ｐゴシック" charset="0"/>
                <a:cs typeface="Arial" charset="0"/>
              </a:rPr>
              <a:t> of </a:t>
            </a:r>
            <a:r>
              <a:rPr lang="da-DK" sz="900" b="0" kern="1200" baseline="0" dirty="0" err="1" smtClean="0">
                <a:solidFill>
                  <a:schemeClr val="tx1"/>
                </a:solidFill>
                <a:effectLst/>
                <a:latin typeface="Arial" charset="0"/>
                <a:ea typeface="ＭＳ Ｐゴシック" charset="0"/>
                <a:cs typeface="Arial" charset="0"/>
              </a:rPr>
              <a:t>its</a:t>
            </a:r>
            <a:r>
              <a:rPr lang="da-DK" sz="900" b="0" kern="1200" baseline="0" dirty="0" smtClean="0">
                <a:solidFill>
                  <a:schemeClr val="tx1"/>
                </a:solidFill>
                <a:effectLst/>
                <a:latin typeface="Arial" charset="0"/>
                <a:ea typeface="ＭＳ Ｐゴシック" charset="0"/>
                <a:cs typeface="Arial" charset="0"/>
              </a:rPr>
              <a:t> kind”</a:t>
            </a:r>
          </a:p>
          <a:p>
            <a:endParaRPr lang="da-DK" sz="900" b="1" kern="1200" dirty="0" smtClean="0">
              <a:solidFill>
                <a:schemeClr val="tx1"/>
              </a:solidFill>
              <a:effectLst/>
              <a:latin typeface="Arial" charset="0"/>
              <a:ea typeface="ＭＳ Ｐゴシック" charset="0"/>
              <a:cs typeface="Arial" charset="0"/>
            </a:endParaRPr>
          </a:p>
          <a:p>
            <a:r>
              <a:rPr lang="da-DK" sz="900" b="0" kern="1200" dirty="0" smtClean="0">
                <a:solidFill>
                  <a:schemeClr val="tx1"/>
                </a:solidFill>
                <a:effectLst/>
                <a:latin typeface="Arial" charset="0"/>
                <a:ea typeface="ＭＳ Ｐゴシック" charset="0"/>
                <a:cs typeface="Arial" charset="0"/>
              </a:rPr>
              <a:t>~ </a:t>
            </a:r>
            <a:r>
              <a:rPr lang="da-DK" sz="900" b="0" kern="1200" dirty="0" err="1" smtClean="0">
                <a:solidFill>
                  <a:schemeClr val="tx1"/>
                </a:solidFill>
                <a:effectLst/>
                <a:latin typeface="Arial" charset="0"/>
                <a:ea typeface="ＭＳ Ｐゴシック" charset="0"/>
                <a:cs typeface="Arial" charset="0"/>
              </a:rPr>
              <a:t>After</a:t>
            </a:r>
            <a:r>
              <a:rPr lang="da-DK" sz="900" b="0" kern="1200" dirty="0" smtClean="0">
                <a:solidFill>
                  <a:schemeClr val="tx1"/>
                </a:solidFill>
                <a:effectLst/>
                <a:latin typeface="Arial" charset="0"/>
                <a:ea typeface="ＭＳ Ｐゴシック" charset="0"/>
                <a:cs typeface="Arial" charset="0"/>
              </a:rPr>
              <a:t> WHO</a:t>
            </a:r>
            <a:r>
              <a:rPr lang="da-DK" sz="900" b="0" kern="1200" baseline="0" dirty="0" smtClean="0">
                <a:solidFill>
                  <a:schemeClr val="tx1"/>
                </a:solidFill>
                <a:effectLst/>
                <a:latin typeface="Arial" charset="0"/>
                <a:ea typeface="ＭＳ Ｐゴシック" charset="0"/>
                <a:cs typeface="Arial" charset="0"/>
              </a:rPr>
              <a:t> </a:t>
            </a:r>
            <a:r>
              <a:rPr lang="da-DK" sz="900" b="0" kern="1200" baseline="0" dirty="0" err="1" smtClean="0">
                <a:solidFill>
                  <a:schemeClr val="tx1"/>
                </a:solidFill>
                <a:effectLst/>
                <a:latin typeface="Arial" charset="0"/>
                <a:ea typeface="ＭＳ Ｐゴシック" charset="0"/>
                <a:cs typeface="Arial" charset="0"/>
              </a:rPr>
              <a:t>draft</a:t>
            </a:r>
            <a:r>
              <a:rPr lang="da-DK" sz="900" b="0" kern="1200" baseline="0" dirty="0" smtClean="0">
                <a:solidFill>
                  <a:schemeClr val="tx1"/>
                </a:solidFill>
                <a:effectLst/>
                <a:latin typeface="Arial" charset="0"/>
                <a:ea typeface="ＭＳ Ｐゴシック" charset="0"/>
                <a:cs typeface="Arial" charset="0"/>
              </a:rPr>
              <a:t> </a:t>
            </a:r>
            <a:r>
              <a:rPr lang="da-DK" sz="900" b="0" kern="1200" baseline="0" dirty="0" err="1" smtClean="0">
                <a:solidFill>
                  <a:schemeClr val="tx1"/>
                </a:solidFill>
                <a:effectLst/>
                <a:latin typeface="Arial" charset="0"/>
                <a:ea typeface="ＭＳ Ｐゴシック" charset="0"/>
                <a:cs typeface="Arial" charset="0"/>
              </a:rPr>
              <a:t>strategy</a:t>
            </a:r>
            <a:r>
              <a:rPr lang="da-DK" sz="900" b="0" kern="1200" baseline="0" dirty="0" smtClean="0">
                <a:solidFill>
                  <a:schemeClr val="tx1"/>
                </a:solidFill>
                <a:effectLst/>
                <a:latin typeface="Arial" charset="0"/>
                <a:ea typeface="ＭＳ Ｐゴシック" charset="0"/>
                <a:cs typeface="Arial" charset="0"/>
              </a:rPr>
              <a:t> </a:t>
            </a:r>
            <a:r>
              <a:rPr lang="da-DK" sz="900" b="0" kern="1200" baseline="0" dirty="0" err="1" smtClean="0">
                <a:solidFill>
                  <a:schemeClr val="tx1"/>
                </a:solidFill>
                <a:effectLst/>
                <a:latin typeface="Arial" charset="0"/>
                <a:ea typeface="ＭＳ Ｐゴシック" charset="0"/>
                <a:cs typeface="Arial" charset="0"/>
              </a:rPr>
              <a:t>also</a:t>
            </a:r>
            <a:r>
              <a:rPr lang="da-DK" sz="900" b="0" kern="1200" baseline="0" dirty="0" smtClean="0">
                <a:solidFill>
                  <a:schemeClr val="tx1"/>
                </a:solidFill>
                <a:effectLst/>
                <a:latin typeface="Arial" charset="0"/>
                <a:ea typeface="ＭＳ Ｐゴシック" charset="0"/>
                <a:cs typeface="Arial" charset="0"/>
              </a:rPr>
              <a:t> </a:t>
            </a:r>
            <a:r>
              <a:rPr lang="da-DK" sz="900" b="0" kern="1200" baseline="0" dirty="0" err="1" smtClean="0">
                <a:solidFill>
                  <a:schemeClr val="tx1"/>
                </a:solidFill>
                <a:effectLst/>
                <a:latin typeface="Arial" charset="0"/>
                <a:ea typeface="ＭＳ Ｐゴシック" charset="0"/>
                <a:cs typeface="Arial" charset="0"/>
              </a:rPr>
              <a:t>mention</a:t>
            </a:r>
            <a:r>
              <a:rPr lang="da-DK" sz="900" b="0" kern="1200" baseline="0" dirty="0" smtClean="0">
                <a:solidFill>
                  <a:schemeClr val="tx1"/>
                </a:solidFill>
                <a:effectLst/>
                <a:latin typeface="Arial" charset="0"/>
                <a:ea typeface="ＭＳ Ｐゴシック" charset="0"/>
                <a:cs typeface="Arial" charset="0"/>
              </a:rPr>
              <a:t> </a:t>
            </a:r>
            <a:r>
              <a:rPr lang="da-DK" sz="900" b="0" kern="1200" baseline="0" dirty="0" err="1" smtClean="0">
                <a:solidFill>
                  <a:schemeClr val="tx1"/>
                </a:solidFill>
                <a:effectLst/>
                <a:latin typeface="Arial" charset="0"/>
                <a:ea typeface="ＭＳ Ｐゴシック" charset="0"/>
                <a:cs typeface="Arial" charset="0"/>
              </a:rPr>
              <a:t>forthcoming</a:t>
            </a:r>
            <a:r>
              <a:rPr lang="da-DK" sz="900" b="0" kern="1200" baseline="0" dirty="0" smtClean="0">
                <a:solidFill>
                  <a:schemeClr val="tx1"/>
                </a:solidFill>
                <a:effectLst/>
                <a:latin typeface="Arial" charset="0"/>
                <a:ea typeface="ＭＳ Ｐゴシック" charset="0"/>
                <a:cs typeface="Arial" charset="0"/>
              </a:rPr>
              <a:t> European Action Plan</a:t>
            </a:r>
            <a:endParaRPr lang="da-DK" sz="900" b="0" kern="1200" dirty="0">
              <a:solidFill>
                <a:schemeClr val="tx1"/>
              </a:solidFill>
              <a:effectLst/>
              <a:latin typeface="Arial" charset="0"/>
              <a:ea typeface="ＭＳ Ｐゴシック" charset="0"/>
              <a:cs typeface="Arial" charset="0"/>
            </a:endParaRPr>
          </a:p>
        </p:txBody>
      </p:sp>
      <p:sp>
        <p:nvSpPr>
          <p:cNvPr id="4" name="Slide Number Placeholder 3"/>
          <p:cNvSpPr>
            <a:spLocks noGrp="1"/>
          </p:cNvSpPr>
          <p:nvPr>
            <p:ph type="sldNum" sz="quarter" idx="10"/>
          </p:nvPr>
        </p:nvSpPr>
        <p:spPr/>
        <p:txBody>
          <a:bodyPr/>
          <a:lstStyle/>
          <a:p>
            <a:pPr>
              <a:defRPr/>
            </a:pPr>
            <a:fld id="{9674B5CD-03B9-6A41-97E4-3161D09F53CC}" type="slidenum">
              <a:rPr lang="en-US" smtClean="0"/>
              <a:pPr>
                <a:defRPr/>
              </a:pPr>
              <a:t>2</a:t>
            </a:fld>
            <a:endParaRPr lang="en-US"/>
          </a:p>
        </p:txBody>
      </p:sp>
    </p:spTree>
    <p:extLst>
      <p:ext uri="{BB962C8B-B14F-4D97-AF65-F5344CB8AC3E}">
        <p14:creationId xmlns:p14="http://schemas.microsoft.com/office/powerpoint/2010/main" val="856325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r>
              <a:rPr lang="sl-SI" dirty="0" smtClean="0"/>
              <a:t>In 2014 a</a:t>
            </a:r>
            <a:r>
              <a:rPr lang="sl-SI" baseline="0" dirty="0" smtClean="0"/>
              <a:t> study was performed in 33 European countries on the existance of the national strategies, action plans and clinical guidelines for the management of HCV in PWID, that include testing as well as treatment.</a:t>
            </a:r>
          </a:p>
          <a:p>
            <a:endParaRPr lang="sl-SI" baseline="0" dirty="0" smtClean="0"/>
          </a:p>
          <a:p>
            <a:r>
              <a:rPr lang="sl-SI" baseline="0" dirty="0" smtClean="0"/>
              <a:t>[Point of this slide is long way to go even to get national strategies and plans in place.]</a:t>
            </a:r>
          </a:p>
        </p:txBody>
      </p:sp>
      <p:sp>
        <p:nvSpPr>
          <p:cNvPr id="4" name="Ograda številke diapozitiva 3"/>
          <p:cNvSpPr>
            <a:spLocks noGrp="1"/>
          </p:cNvSpPr>
          <p:nvPr>
            <p:ph type="sldNum" sz="quarter" idx="10"/>
          </p:nvPr>
        </p:nvSpPr>
        <p:spPr/>
        <p:txBody>
          <a:bodyPr/>
          <a:lstStyle/>
          <a:p>
            <a:fld id="{85979A82-5B67-46B5-BA62-11977E44C068}" type="slidenum">
              <a:rPr lang="sl-SI" smtClean="0">
                <a:solidFill>
                  <a:prstClr val="black"/>
                </a:solidFill>
                <a:latin typeface="Calibri"/>
              </a:rPr>
              <a:pPr/>
              <a:t>3</a:t>
            </a:fld>
            <a:endParaRPr lang="sl-SI">
              <a:solidFill>
                <a:prstClr val="black"/>
              </a:solidFill>
              <a:latin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will serve as</a:t>
            </a:r>
            <a:r>
              <a:rPr lang="en-US" baseline="0" dirty="0" smtClean="0"/>
              <a:t> a springboard for discussion of the myriad public health issues that need to be addressed in the course of implementing the WHO strategy.</a:t>
            </a:r>
          </a:p>
          <a:p>
            <a:endParaRPr lang="en-US" baseline="0" dirty="0" smtClean="0"/>
          </a:p>
          <a:p>
            <a:r>
              <a:rPr lang="en-US" baseline="0" dirty="0" smtClean="0"/>
              <a:t>We can either start by naming the issues, e.g. testing and diagnosis; linkage to care; harm reduction, stigma </a:t>
            </a:r>
            <a:r>
              <a:rPr lang="is-IS" baseline="0" dirty="0" smtClean="0"/>
              <a:t>… or we can start by discussing country examples, and pulling the issues from those examples – e.g., highlighting the Georgian experience would lead to harm reduction among other issues.</a:t>
            </a:r>
          </a:p>
          <a:p>
            <a:endParaRPr lang="is-IS" baseline="0" dirty="0" smtClean="0"/>
          </a:p>
          <a:p>
            <a:r>
              <a:rPr lang="is-IS" baseline="0" dirty="0" smtClean="0"/>
              <a:t>Country examples to reference in this part of the discussion: </a:t>
            </a:r>
            <a:r>
              <a:rPr lang="is-IS" b="1" baseline="0" dirty="0" smtClean="0"/>
              <a:t>Georgia Australia, Spain, Scotland, Portugal, Iceland, Denmark, Finland</a:t>
            </a:r>
            <a:endParaRPr lang="is-IS" b="0" baseline="0" dirty="0" smtClean="0"/>
          </a:p>
          <a:p>
            <a:endParaRPr lang="is-IS" b="0" baseline="0" dirty="0" smtClean="0"/>
          </a:p>
          <a:p>
            <a:r>
              <a:rPr lang="is-IS" b="0" baseline="0" dirty="0" smtClean="0"/>
              <a:t>Talking points about </a:t>
            </a:r>
            <a:r>
              <a:rPr lang="is-IS" b="1" baseline="0" dirty="0" smtClean="0"/>
              <a:t>Georgia</a:t>
            </a:r>
            <a:r>
              <a:rPr lang="is-IS" b="0" baseline="0" dirty="0" smtClean="0"/>
              <a:t> – even with strong NSPs, PWID are at risk of not being linked to treatment opportunities//////JEFF TO CONFIRM – also “NSP disconnect” – 35,000 PWID?/////</a:t>
            </a:r>
          </a:p>
          <a:p>
            <a:endParaRPr lang="is-IS" b="0" baseline="0" dirty="0" smtClean="0"/>
          </a:p>
          <a:p>
            <a:r>
              <a:rPr lang="is-IS" b="0" baseline="0" dirty="0" smtClean="0"/>
              <a:t>Talking points about </a:t>
            </a:r>
            <a:r>
              <a:rPr lang="is-IS" b="1" baseline="0" dirty="0" smtClean="0"/>
              <a:t>ILC</a:t>
            </a:r>
            <a:r>
              <a:rPr lang="is-IS" b="0" baseline="0" dirty="0" smtClean="0"/>
              <a:t> –</a:t>
            </a:r>
          </a:p>
          <a:p>
            <a:pPr marL="0" marR="0" indent="0" algn="l" defTabSz="914400" rtl="0" eaLnBrk="0" fontAlgn="base" latinLnBrk="0" hangingPunct="0">
              <a:lnSpc>
                <a:spcPct val="100000"/>
              </a:lnSpc>
              <a:spcBef>
                <a:spcPct val="30000"/>
              </a:spcBef>
              <a:spcAft>
                <a:spcPct val="0"/>
              </a:spcAft>
              <a:buClrTx/>
              <a:buSzTx/>
              <a:buFontTx/>
              <a:buNone/>
              <a:tabLst/>
              <a:defRPr/>
            </a:pPr>
            <a:r>
              <a:rPr lang="is-IS" b="0" baseline="0" dirty="0" smtClean="0"/>
              <a:t>     1. Although the abstract-driven sessions included some interesting public health research, the biggest public health news at the ILC came from other events.</a:t>
            </a:r>
          </a:p>
          <a:p>
            <a:r>
              <a:rPr lang="is-IS" b="0" baseline="0" dirty="0" smtClean="0"/>
              <a:t>     2. First time the ILC programme included a major policy session. </a:t>
            </a:r>
          </a:p>
          <a:p>
            <a:r>
              <a:rPr lang="is-IS" b="0" baseline="0" dirty="0" smtClean="0"/>
              <a:t>     3. WHO introduced its updated clinical guidelines. Good-sized audience, and when it was announced that the printed booklets had arrived in the back, people made a mad dash...</a:t>
            </a:r>
          </a:p>
          <a:p>
            <a:r>
              <a:rPr lang="is-IS" b="0" baseline="0" dirty="0" smtClean="0"/>
              <a:t>     4. WHO also discussed its forthcoming viral hepatitis testing guidelines at another session. Researchers who had contributed evidence during the guideline deliberation process shared their insights about some issues that we can expect to see addressed much more as efforts to scale up testing intensify – (a) role of POC and DBS testing (b) cost of testing (c) need to improve linkage to care.</a:t>
            </a:r>
          </a:p>
          <a:p>
            <a:r>
              <a:rPr lang="is-IS" b="0" baseline="0" dirty="0" smtClean="0"/>
              <a:t>     5. Discussions about the concept of spending now to save later – mounting economic evidence; need to take that evidence to national governments</a:t>
            </a:r>
          </a:p>
          <a:p>
            <a:endParaRPr lang="is-IS" b="0" baseline="0" dirty="0" smtClean="0"/>
          </a:p>
          <a:p>
            <a:r>
              <a:rPr lang="is-IS" b="0" baseline="0" dirty="0" smtClean="0"/>
              <a:t>Talking points about </a:t>
            </a:r>
            <a:r>
              <a:rPr lang="is-IS" b="1" baseline="0" dirty="0" smtClean="0"/>
              <a:t>Egypt</a:t>
            </a:r>
            <a:r>
              <a:rPr lang="is-IS" b="0" baseline="0" dirty="0" smtClean="0"/>
              <a:t> –</a:t>
            </a:r>
          </a:p>
          <a:p>
            <a:r>
              <a:rPr lang="is-IS" b="0" baseline="0" dirty="0" smtClean="0"/>
              <a:t>     1. Role of leadership and political commitment</a:t>
            </a:r>
          </a:p>
          <a:p>
            <a:r>
              <a:rPr lang="is-IS" b="0" baseline="0" dirty="0" smtClean="0"/>
              <a:t>     2. Widespread awareness in the population</a:t>
            </a:r>
          </a:p>
          <a:p>
            <a:r>
              <a:rPr lang="is-IS" b="0" baseline="0" dirty="0" smtClean="0"/>
              <a:t>     3. Gilead’s willingness to expedite the use of generics</a:t>
            </a:r>
          </a:p>
          <a:p>
            <a:r>
              <a:rPr lang="is-IS" b="0" baseline="0" dirty="0" smtClean="0"/>
              <a:t>     4. Just because a national government wants to scale up, this doesn’t mean it has the capacity – or the absorptive capacity – to do so.</a:t>
            </a:r>
          </a:p>
          <a:p>
            <a:endParaRPr lang="is-IS" b="0" baseline="0" dirty="0" smtClean="0"/>
          </a:p>
          <a:p>
            <a:r>
              <a:rPr lang="is-IS" b="0" baseline="0" dirty="0" smtClean="0"/>
              <a:t>Talking points about </a:t>
            </a:r>
            <a:r>
              <a:rPr lang="is-IS" b="1" baseline="0" dirty="0" smtClean="0"/>
              <a:t>advocacy and engagement </a:t>
            </a:r>
            <a:r>
              <a:rPr lang="is-IS" b="0" baseline="0" dirty="0" smtClean="0"/>
              <a:t>–</a:t>
            </a:r>
          </a:p>
          <a:p>
            <a:r>
              <a:rPr lang="is-IS" b="0" baseline="0" dirty="0" smtClean="0"/>
              <a:t>     1. </a:t>
            </a:r>
            <a:r>
              <a:rPr lang="is-IS" b="0" baseline="0" smtClean="0"/>
              <a:t>Everyone needs to be involved, including clinicians – specify what we want them to do in concrete terms</a:t>
            </a:r>
            <a:endParaRPr lang="is-IS" b="0" baseline="0" dirty="0" smtClean="0"/>
          </a:p>
        </p:txBody>
      </p:sp>
      <p:sp>
        <p:nvSpPr>
          <p:cNvPr id="4" name="Slide Number Placeholder 3"/>
          <p:cNvSpPr>
            <a:spLocks noGrp="1"/>
          </p:cNvSpPr>
          <p:nvPr>
            <p:ph type="sldNum" sz="quarter" idx="10"/>
          </p:nvPr>
        </p:nvSpPr>
        <p:spPr/>
        <p:txBody>
          <a:bodyPr/>
          <a:lstStyle/>
          <a:p>
            <a:pPr>
              <a:defRPr/>
            </a:pPr>
            <a:fld id="{9674B5CD-03B9-6A41-97E4-3161D09F53CC}" type="slidenum">
              <a:rPr lang="en-US" smtClean="0"/>
              <a:pPr>
                <a:defRPr/>
              </a:pPr>
              <a:t>5</a:t>
            </a:fld>
            <a:endParaRPr lang="en-US"/>
          </a:p>
        </p:txBody>
      </p:sp>
    </p:spTree>
    <p:extLst>
      <p:ext uri="{BB962C8B-B14F-4D97-AF65-F5344CB8AC3E}">
        <p14:creationId xmlns:p14="http://schemas.microsoft.com/office/powerpoint/2010/main" val="2102597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buClr>
                <a:srgbClr val="C00000"/>
              </a:buClr>
              <a:defRPr/>
            </a:lvl2pPr>
            <a:lvl3pPr>
              <a:buClr>
                <a:srgbClr val="C00000"/>
              </a:buCl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72129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075" y="260350"/>
            <a:ext cx="2124075" cy="5905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3852" y="260350"/>
            <a:ext cx="6219825" cy="5905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93347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23850" y="260350"/>
            <a:ext cx="8496300" cy="8509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23850" y="1341438"/>
            <a:ext cx="4171950" cy="4824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341438"/>
            <a:ext cx="4171950" cy="4824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93063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23850" y="260350"/>
            <a:ext cx="8496300" cy="8509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23850" y="1341438"/>
            <a:ext cx="8496300" cy="4824412"/>
          </a:xfrm>
        </p:spPr>
        <p:txBody>
          <a:bodyPr/>
          <a:lstStyle/>
          <a:p>
            <a:pPr lvl="0"/>
            <a:endParaRPr lang="en-US" noProof="0" dirty="0" smtClean="0"/>
          </a:p>
        </p:txBody>
      </p:sp>
    </p:spTree>
    <p:extLst>
      <p:ext uri="{BB962C8B-B14F-4D97-AF65-F5344CB8AC3E}">
        <p14:creationId xmlns:p14="http://schemas.microsoft.com/office/powerpoint/2010/main" val="465361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23850" y="260350"/>
            <a:ext cx="8496300" cy="8509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23850" y="1341438"/>
            <a:ext cx="4171950" cy="233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323850" y="3829050"/>
            <a:ext cx="4171950" cy="233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341438"/>
            <a:ext cx="4171950" cy="4824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6349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850" y="260350"/>
            <a:ext cx="8496300" cy="8509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23850" y="1341438"/>
            <a:ext cx="4171950" cy="233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323850" y="3829050"/>
            <a:ext cx="4171950" cy="233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half" idx="3"/>
          </p:nvPr>
        </p:nvSpPr>
        <p:spPr>
          <a:xfrm>
            <a:off x="4648200" y="1341438"/>
            <a:ext cx="4171950" cy="4824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543256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256198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23850" y="260350"/>
            <a:ext cx="8496300" cy="8509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23850" y="1341438"/>
            <a:ext cx="4171950" cy="48244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341438"/>
            <a:ext cx="4171950" cy="233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29050"/>
            <a:ext cx="4171950" cy="233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539894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Kliknite, če želite urediti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Kliknite, če želite urediti slog podnaslova matrice</a:t>
            </a:r>
            <a:endParaRPr lang="sl-SI"/>
          </a:p>
        </p:txBody>
      </p:sp>
      <p:sp>
        <p:nvSpPr>
          <p:cNvPr id="4" name="Ograda datuma 3"/>
          <p:cNvSpPr>
            <a:spLocks noGrp="1"/>
          </p:cNvSpPr>
          <p:nvPr>
            <p:ph type="dt" sz="half" idx="10"/>
          </p:nvPr>
        </p:nvSpPr>
        <p:spPr/>
        <p:txBody>
          <a:bodyPr/>
          <a:lstStyle/>
          <a:p>
            <a:fld id="{C31574DB-8EFC-4A84-8F4B-67DDD81981D0}" type="datetimeFigureOut">
              <a:rPr lang="sl-SI" smtClean="0">
                <a:solidFill>
                  <a:prstClr val="black">
                    <a:tint val="75000"/>
                  </a:prstClr>
                </a:solidFill>
                <a:latin typeface="Calibri"/>
              </a:rPr>
              <a:pPr/>
              <a:t>25.4.2016</a:t>
            </a:fld>
            <a:endParaRPr lang="sl-SI">
              <a:solidFill>
                <a:prstClr val="black">
                  <a:tint val="75000"/>
                </a:prstClr>
              </a:solidFill>
              <a:latin typeface="Calibri"/>
            </a:endParaRPr>
          </a:p>
        </p:txBody>
      </p:sp>
      <p:sp>
        <p:nvSpPr>
          <p:cNvPr id="5" name="Ograda noge 4"/>
          <p:cNvSpPr>
            <a:spLocks noGrp="1"/>
          </p:cNvSpPr>
          <p:nvPr>
            <p:ph type="ftr" sz="quarter" idx="11"/>
          </p:nvPr>
        </p:nvSpPr>
        <p:spPr/>
        <p:txBody>
          <a:bodyPr/>
          <a:lstStyle/>
          <a:p>
            <a:endParaRPr lang="sl-SI">
              <a:solidFill>
                <a:prstClr val="black">
                  <a:tint val="75000"/>
                </a:prstClr>
              </a:solidFill>
              <a:latin typeface="Calibri"/>
            </a:endParaRPr>
          </a:p>
        </p:txBody>
      </p:sp>
      <p:sp>
        <p:nvSpPr>
          <p:cNvPr id="6" name="Ograda številke diapozitiva 5"/>
          <p:cNvSpPr>
            <a:spLocks noGrp="1"/>
          </p:cNvSpPr>
          <p:nvPr>
            <p:ph type="sldNum" sz="quarter" idx="12"/>
          </p:nvPr>
        </p:nvSpPr>
        <p:spPr/>
        <p:txBody>
          <a:bodyPr/>
          <a:lstStyle/>
          <a:p>
            <a:fld id="{F8B6E5A3-00FB-462E-90BC-6A942A98ADA1}" type="slidenum">
              <a:rPr lang="sl-SI" smtClean="0">
                <a:solidFill>
                  <a:prstClr val="black">
                    <a:tint val="75000"/>
                  </a:prstClr>
                </a:solidFill>
                <a:latin typeface="Calibri"/>
              </a:rPr>
              <a:pPr/>
              <a:t>‹#›</a:t>
            </a:fld>
            <a:endParaRPr lang="sl-SI">
              <a:solidFill>
                <a:prstClr val="black">
                  <a:tint val="75000"/>
                </a:prstClr>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idx="1"/>
          </p:nvPr>
        </p:nvSpPr>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C31574DB-8EFC-4A84-8F4B-67DDD81981D0}" type="datetimeFigureOut">
              <a:rPr lang="sl-SI" smtClean="0">
                <a:solidFill>
                  <a:prstClr val="black">
                    <a:tint val="75000"/>
                  </a:prstClr>
                </a:solidFill>
                <a:latin typeface="Calibri"/>
              </a:rPr>
              <a:pPr/>
              <a:t>25.4.2016</a:t>
            </a:fld>
            <a:endParaRPr lang="sl-SI">
              <a:solidFill>
                <a:prstClr val="black">
                  <a:tint val="75000"/>
                </a:prstClr>
              </a:solidFill>
              <a:latin typeface="Calibri"/>
            </a:endParaRPr>
          </a:p>
        </p:txBody>
      </p:sp>
      <p:sp>
        <p:nvSpPr>
          <p:cNvPr id="5" name="Ograda noge 4"/>
          <p:cNvSpPr>
            <a:spLocks noGrp="1"/>
          </p:cNvSpPr>
          <p:nvPr>
            <p:ph type="ftr" sz="quarter" idx="11"/>
          </p:nvPr>
        </p:nvSpPr>
        <p:spPr/>
        <p:txBody>
          <a:bodyPr/>
          <a:lstStyle/>
          <a:p>
            <a:endParaRPr lang="sl-SI">
              <a:solidFill>
                <a:prstClr val="black">
                  <a:tint val="75000"/>
                </a:prstClr>
              </a:solidFill>
              <a:latin typeface="Calibri"/>
            </a:endParaRPr>
          </a:p>
        </p:txBody>
      </p:sp>
      <p:sp>
        <p:nvSpPr>
          <p:cNvPr id="6" name="Ograda številke diapozitiva 5"/>
          <p:cNvSpPr>
            <a:spLocks noGrp="1"/>
          </p:cNvSpPr>
          <p:nvPr>
            <p:ph type="sldNum" sz="quarter" idx="12"/>
          </p:nvPr>
        </p:nvSpPr>
        <p:spPr/>
        <p:txBody>
          <a:bodyPr/>
          <a:lstStyle/>
          <a:p>
            <a:fld id="{F8B6E5A3-00FB-462E-90BC-6A942A98ADA1}" type="slidenum">
              <a:rPr lang="sl-SI" smtClean="0">
                <a:solidFill>
                  <a:prstClr val="black">
                    <a:tint val="75000"/>
                  </a:prstClr>
                </a:solidFill>
                <a:latin typeface="Calibri"/>
              </a:rPr>
              <a:pPr/>
              <a:t>‹#›</a:t>
            </a:fld>
            <a:endParaRPr lang="sl-SI">
              <a:solidFill>
                <a:prstClr val="black">
                  <a:tint val="75000"/>
                </a:prstClr>
              </a:solidFill>
              <a:latin typeface="Calibri"/>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Kliknite, če želite urediti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Kliknite, če želite urediti sloge besedila matrice</a:t>
            </a:r>
          </a:p>
        </p:txBody>
      </p:sp>
      <p:sp>
        <p:nvSpPr>
          <p:cNvPr id="4" name="Ograda datuma 3"/>
          <p:cNvSpPr>
            <a:spLocks noGrp="1"/>
          </p:cNvSpPr>
          <p:nvPr>
            <p:ph type="dt" sz="half" idx="10"/>
          </p:nvPr>
        </p:nvSpPr>
        <p:spPr/>
        <p:txBody>
          <a:bodyPr/>
          <a:lstStyle/>
          <a:p>
            <a:fld id="{C31574DB-8EFC-4A84-8F4B-67DDD81981D0}" type="datetimeFigureOut">
              <a:rPr lang="sl-SI" smtClean="0">
                <a:solidFill>
                  <a:prstClr val="black">
                    <a:tint val="75000"/>
                  </a:prstClr>
                </a:solidFill>
                <a:latin typeface="Calibri"/>
              </a:rPr>
              <a:pPr/>
              <a:t>25.4.2016</a:t>
            </a:fld>
            <a:endParaRPr lang="sl-SI">
              <a:solidFill>
                <a:prstClr val="black">
                  <a:tint val="75000"/>
                </a:prstClr>
              </a:solidFill>
              <a:latin typeface="Calibri"/>
            </a:endParaRPr>
          </a:p>
        </p:txBody>
      </p:sp>
      <p:sp>
        <p:nvSpPr>
          <p:cNvPr id="5" name="Ograda noge 4"/>
          <p:cNvSpPr>
            <a:spLocks noGrp="1"/>
          </p:cNvSpPr>
          <p:nvPr>
            <p:ph type="ftr" sz="quarter" idx="11"/>
          </p:nvPr>
        </p:nvSpPr>
        <p:spPr/>
        <p:txBody>
          <a:bodyPr/>
          <a:lstStyle/>
          <a:p>
            <a:endParaRPr lang="sl-SI">
              <a:solidFill>
                <a:prstClr val="black">
                  <a:tint val="75000"/>
                </a:prstClr>
              </a:solidFill>
              <a:latin typeface="Calibri"/>
            </a:endParaRPr>
          </a:p>
        </p:txBody>
      </p:sp>
      <p:sp>
        <p:nvSpPr>
          <p:cNvPr id="6" name="Ograda številke diapozitiva 5"/>
          <p:cNvSpPr>
            <a:spLocks noGrp="1"/>
          </p:cNvSpPr>
          <p:nvPr>
            <p:ph type="sldNum" sz="quarter" idx="12"/>
          </p:nvPr>
        </p:nvSpPr>
        <p:spPr/>
        <p:txBody>
          <a:bodyPr/>
          <a:lstStyle/>
          <a:p>
            <a:fld id="{F8B6E5A3-00FB-462E-90BC-6A942A98ADA1}" type="slidenum">
              <a:rPr lang="sl-SI" smtClean="0">
                <a:solidFill>
                  <a:prstClr val="black">
                    <a:tint val="75000"/>
                  </a:prstClr>
                </a:solidFill>
                <a:latin typeface="Calibri"/>
              </a:rPr>
              <a:pPr/>
              <a:t>‹#›</a:t>
            </a:fld>
            <a:endParaRPr lang="sl-SI">
              <a:solidFill>
                <a:prstClr val="black">
                  <a:tint val="75000"/>
                </a:prstClr>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275929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datuma 4"/>
          <p:cNvSpPr>
            <a:spLocks noGrp="1"/>
          </p:cNvSpPr>
          <p:nvPr>
            <p:ph type="dt" sz="half" idx="10"/>
          </p:nvPr>
        </p:nvSpPr>
        <p:spPr/>
        <p:txBody>
          <a:bodyPr/>
          <a:lstStyle/>
          <a:p>
            <a:fld id="{C31574DB-8EFC-4A84-8F4B-67DDD81981D0}" type="datetimeFigureOut">
              <a:rPr lang="sl-SI" smtClean="0">
                <a:solidFill>
                  <a:prstClr val="black">
                    <a:tint val="75000"/>
                  </a:prstClr>
                </a:solidFill>
                <a:latin typeface="Calibri"/>
              </a:rPr>
              <a:pPr/>
              <a:t>25.4.2016</a:t>
            </a:fld>
            <a:endParaRPr lang="sl-SI">
              <a:solidFill>
                <a:prstClr val="black">
                  <a:tint val="75000"/>
                </a:prstClr>
              </a:solidFill>
              <a:latin typeface="Calibri"/>
            </a:endParaRPr>
          </a:p>
        </p:txBody>
      </p:sp>
      <p:sp>
        <p:nvSpPr>
          <p:cNvPr id="6" name="Ograda noge 5"/>
          <p:cNvSpPr>
            <a:spLocks noGrp="1"/>
          </p:cNvSpPr>
          <p:nvPr>
            <p:ph type="ftr" sz="quarter" idx="11"/>
          </p:nvPr>
        </p:nvSpPr>
        <p:spPr/>
        <p:txBody>
          <a:bodyPr/>
          <a:lstStyle/>
          <a:p>
            <a:endParaRPr lang="sl-SI">
              <a:solidFill>
                <a:prstClr val="black">
                  <a:tint val="75000"/>
                </a:prstClr>
              </a:solidFill>
              <a:latin typeface="Calibri"/>
            </a:endParaRPr>
          </a:p>
        </p:txBody>
      </p:sp>
      <p:sp>
        <p:nvSpPr>
          <p:cNvPr id="7" name="Ograda številke diapozitiva 6"/>
          <p:cNvSpPr>
            <a:spLocks noGrp="1"/>
          </p:cNvSpPr>
          <p:nvPr>
            <p:ph type="sldNum" sz="quarter" idx="12"/>
          </p:nvPr>
        </p:nvSpPr>
        <p:spPr/>
        <p:txBody>
          <a:bodyPr/>
          <a:lstStyle/>
          <a:p>
            <a:fld id="{F8B6E5A3-00FB-462E-90BC-6A942A98ADA1}" type="slidenum">
              <a:rPr lang="sl-SI" smtClean="0">
                <a:solidFill>
                  <a:prstClr val="black">
                    <a:tint val="75000"/>
                  </a:prstClr>
                </a:solidFill>
                <a:latin typeface="Calibri"/>
              </a:rPr>
              <a:pPr/>
              <a:t>‹#›</a:t>
            </a:fld>
            <a:endParaRPr lang="sl-SI">
              <a:solidFill>
                <a:prstClr val="black">
                  <a:tint val="75000"/>
                </a:prstClr>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grada datuma 6"/>
          <p:cNvSpPr>
            <a:spLocks noGrp="1"/>
          </p:cNvSpPr>
          <p:nvPr>
            <p:ph type="dt" sz="half" idx="10"/>
          </p:nvPr>
        </p:nvSpPr>
        <p:spPr/>
        <p:txBody>
          <a:bodyPr/>
          <a:lstStyle/>
          <a:p>
            <a:fld id="{C31574DB-8EFC-4A84-8F4B-67DDD81981D0}" type="datetimeFigureOut">
              <a:rPr lang="sl-SI" smtClean="0">
                <a:solidFill>
                  <a:prstClr val="black">
                    <a:tint val="75000"/>
                  </a:prstClr>
                </a:solidFill>
                <a:latin typeface="Calibri"/>
              </a:rPr>
              <a:pPr/>
              <a:t>25.4.2016</a:t>
            </a:fld>
            <a:endParaRPr lang="sl-SI">
              <a:solidFill>
                <a:prstClr val="black">
                  <a:tint val="75000"/>
                </a:prstClr>
              </a:solidFill>
              <a:latin typeface="Calibri"/>
            </a:endParaRPr>
          </a:p>
        </p:txBody>
      </p:sp>
      <p:sp>
        <p:nvSpPr>
          <p:cNvPr id="8" name="Ograda noge 7"/>
          <p:cNvSpPr>
            <a:spLocks noGrp="1"/>
          </p:cNvSpPr>
          <p:nvPr>
            <p:ph type="ftr" sz="quarter" idx="11"/>
          </p:nvPr>
        </p:nvSpPr>
        <p:spPr/>
        <p:txBody>
          <a:bodyPr/>
          <a:lstStyle/>
          <a:p>
            <a:endParaRPr lang="sl-SI">
              <a:solidFill>
                <a:prstClr val="black">
                  <a:tint val="75000"/>
                </a:prstClr>
              </a:solidFill>
              <a:latin typeface="Calibri"/>
            </a:endParaRPr>
          </a:p>
        </p:txBody>
      </p:sp>
      <p:sp>
        <p:nvSpPr>
          <p:cNvPr id="9" name="Ograda številke diapozitiva 8"/>
          <p:cNvSpPr>
            <a:spLocks noGrp="1"/>
          </p:cNvSpPr>
          <p:nvPr>
            <p:ph type="sldNum" sz="quarter" idx="12"/>
          </p:nvPr>
        </p:nvSpPr>
        <p:spPr/>
        <p:txBody>
          <a:bodyPr/>
          <a:lstStyle/>
          <a:p>
            <a:fld id="{F8B6E5A3-00FB-462E-90BC-6A942A98ADA1}" type="slidenum">
              <a:rPr lang="sl-SI" smtClean="0">
                <a:solidFill>
                  <a:prstClr val="black">
                    <a:tint val="75000"/>
                  </a:prstClr>
                </a:solidFill>
                <a:latin typeface="Calibri"/>
              </a:rPr>
              <a:pPr/>
              <a:t>‹#›</a:t>
            </a:fld>
            <a:endParaRPr lang="sl-SI">
              <a:solidFill>
                <a:prstClr val="black">
                  <a:tint val="75000"/>
                </a:prstClr>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datuma 2"/>
          <p:cNvSpPr>
            <a:spLocks noGrp="1"/>
          </p:cNvSpPr>
          <p:nvPr>
            <p:ph type="dt" sz="half" idx="10"/>
          </p:nvPr>
        </p:nvSpPr>
        <p:spPr/>
        <p:txBody>
          <a:bodyPr/>
          <a:lstStyle/>
          <a:p>
            <a:fld id="{C31574DB-8EFC-4A84-8F4B-67DDD81981D0}" type="datetimeFigureOut">
              <a:rPr lang="sl-SI" smtClean="0">
                <a:solidFill>
                  <a:prstClr val="black">
                    <a:tint val="75000"/>
                  </a:prstClr>
                </a:solidFill>
                <a:latin typeface="Calibri"/>
              </a:rPr>
              <a:pPr/>
              <a:t>25.4.2016</a:t>
            </a:fld>
            <a:endParaRPr lang="sl-SI">
              <a:solidFill>
                <a:prstClr val="black">
                  <a:tint val="75000"/>
                </a:prstClr>
              </a:solidFill>
              <a:latin typeface="Calibri"/>
            </a:endParaRPr>
          </a:p>
        </p:txBody>
      </p:sp>
      <p:sp>
        <p:nvSpPr>
          <p:cNvPr id="4" name="Ograda noge 3"/>
          <p:cNvSpPr>
            <a:spLocks noGrp="1"/>
          </p:cNvSpPr>
          <p:nvPr>
            <p:ph type="ftr" sz="quarter" idx="11"/>
          </p:nvPr>
        </p:nvSpPr>
        <p:spPr/>
        <p:txBody>
          <a:bodyPr/>
          <a:lstStyle/>
          <a:p>
            <a:endParaRPr lang="sl-SI">
              <a:solidFill>
                <a:prstClr val="black">
                  <a:tint val="75000"/>
                </a:prstClr>
              </a:solidFill>
              <a:latin typeface="Calibri"/>
            </a:endParaRPr>
          </a:p>
        </p:txBody>
      </p:sp>
      <p:sp>
        <p:nvSpPr>
          <p:cNvPr id="5" name="Ograda številke diapozitiva 4"/>
          <p:cNvSpPr>
            <a:spLocks noGrp="1"/>
          </p:cNvSpPr>
          <p:nvPr>
            <p:ph type="sldNum" sz="quarter" idx="12"/>
          </p:nvPr>
        </p:nvSpPr>
        <p:spPr/>
        <p:txBody>
          <a:bodyPr/>
          <a:lstStyle/>
          <a:p>
            <a:fld id="{F8B6E5A3-00FB-462E-90BC-6A942A98ADA1}" type="slidenum">
              <a:rPr lang="sl-SI" smtClean="0">
                <a:solidFill>
                  <a:prstClr val="black">
                    <a:tint val="75000"/>
                  </a:prstClr>
                </a:solidFill>
                <a:latin typeface="Calibri"/>
              </a:rPr>
              <a:pPr/>
              <a:t>‹#›</a:t>
            </a:fld>
            <a:endParaRPr lang="sl-SI">
              <a:solidFill>
                <a:prstClr val="black">
                  <a:tint val="75000"/>
                </a:prstClr>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C31574DB-8EFC-4A84-8F4B-67DDD81981D0}" type="datetimeFigureOut">
              <a:rPr lang="sl-SI" smtClean="0">
                <a:solidFill>
                  <a:prstClr val="black">
                    <a:tint val="75000"/>
                  </a:prstClr>
                </a:solidFill>
                <a:latin typeface="Calibri"/>
              </a:rPr>
              <a:pPr/>
              <a:t>25.4.2016</a:t>
            </a:fld>
            <a:endParaRPr lang="sl-SI">
              <a:solidFill>
                <a:prstClr val="black">
                  <a:tint val="75000"/>
                </a:prstClr>
              </a:solidFill>
              <a:latin typeface="Calibri"/>
            </a:endParaRPr>
          </a:p>
        </p:txBody>
      </p:sp>
      <p:sp>
        <p:nvSpPr>
          <p:cNvPr id="3" name="Ograda noge 2"/>
          <p:cNvSpPr>
            <a:spLocks noGrp="1"/>
          </p:cNvSpPr>
          <p:nvPr>
            <p:ph type="ftr" sz="quarter" idx="11"/>
          </p:nvPr>
        </p:nvSpPr>
        <p:spPr/>
        <p:txBody>
          <a:bodyPr/>
          <a:lstStyle/>
          <a:p>
            <a:endParaRPr lang="sl-SI">
              <a:solidFill>
                <a:prstClr val="black">
                  <a:tint val="75000"/>
                </a:prstClr>
              </a:solidFill>
              <a:latin typeface="Calibri"/>
            </a:endParaRPr>
          </a:p>
        </p:txBody>
      </p:sp>
      <p:sp>
        <p:nvSpPr>
          <p:cNvPr id="4" name="Ograda številke diapozitiva 3"/>
          <p:cNvSpPr>
            <a:spLocks noGrp="1"/>
          </p:cNvSpPr>
          <p:nvPr>
            <p:ph type="sldNum" sz="quarter" idx="12"/>
          </p:nvPr>
        </p:nvSpPr>
        <p:spPr/>
        <p:txBody>
          <a:bodyPr/>
          <a:lstStyle/>
          <a:p>
            <a:fld id="{F8B6E5A3-00FB-462E-90BC-6A942A98ADA1}" type="slidenum">
              <a:rPr lang="sl-SI" smtClean="0">
                <a:solidFill>
                  <a:prstClr val="black">
                    <a:tint val="75000"/>
                  </a:prstClr>
                </a:solidFill>
                <a:latin typeface="Calibri"/>
              </a:rPr>
              <a:pPr/>
              <a:t>‹#›</a:t>
            </a:fld>
            <a:endParaRPr lang="sl-SI">
              <a:solidFill>
                <a:prstClr val="black">
                  <a:tint val="75000"/>
                </a:prstClr>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Kliknite, če želite urediti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Ograda datuma 4"/>
          <p:cNvSpPr>
            <a:spLocks noGrp="1"/>
          </p:cNvSpPr>
          <p:nvPr>
            <p:ph type="dt" sz="half" idx="10"/>
          </p:nvPr>
        </p:nvSpPr>
        <p:spPr/>
        <p:txBody>
          <a:bodyPr/>
          <a:lstStyle/>
          <a:p>
            <a:fld id="{C31574DB-8EFC-4A84-8F4B-67DDD81981D0}" type="datetimeFigureOut">
              <a:rPr lang="sl-SI" smtClean="0">
                <a:solidFill>
                  <a:prstClr val="black">
                    <a:tint val="75000"/>
                  </a:prstClr>
                </a:solidFill>
                <a:latin typeface="Calibri"/>
              </a:rPr>
              <a:pPr/>
              <a:t>25.4.2016</a:t>
            </a:fld>
            <a:endParaRPr lang="sl-SI">
              <a:solidFill>
                <a:prstClr val="black">
                  <a:tint val="75000"/>
                </a:prstClr>
              </a:solidFill>
              <a:latin typeface="Calibri"/>
            </a:endParaRPr>
          </a:p>
        </p:txBody>
      </p:sp>
      <p:sp>
        <p:nvSpPr>
          <p:cNvPr id="6" name="Ograda noge 5"/>
          <p:cNvSpPr>
            <a:spLocks noGrp="1"/>
          </p:cNvSpPr>
          <p:nvPr>
            <p:ph type="ftr" sz="quarter" idx="11"/>
          </p:nvPr>
        </p:nvSpPr>
        <p:spPr/>
        <p:txBody>
          <a:bodyPr/>
          <a:lstStyle/>
          <a:p>
            <a:endParaRPr lang="sl-SI">
              <a:solidFill>
                <a:prstClr val="black">
                  <a:tint val="75000"/>
                </a:prstClr>
              </a:solidFill>
              <a:latin typeface="Calibri"/>
            </a:endParaRPr>
          </a:p>
        </p:txBody>
      </p:sp>
      <p:sp>
        <p:nvSpPr>
          <p:cNvPr id="7" name="Ograda številke diapozitiva 6"/>
          <p:cNvSpPr>
            <a:spLocks noGrp="1"/>
          </p:cNvSpPr>
          <p:nvPr>
            <p:ph type="sldNum" sz="quarter" idx="12"/>
          </p:nvPr>
        </p:nvSpPr>
        <p:spPr/>
        <p:txBody>
          <a:bodyPr/>
          <a:lstStyle/>
          <a:p>
            <a:fld id="{F8B6E5A3-00FB-462E-90BC-6A942A98ADA1}" type="slidenum">
              <a:rPr lang="sl-SI" smtClean="0">
                <a:solidFill>
                  <a:prstClr val="black">
                    <a:tint val="75000"/>
                  </a:prstClr>
                </a:solidFill>
                <a:latin typeface="Calibri"/>
              </a:rPr>
              <a:pPr/>
              <a:t>‹#›</a:t>
            </a:fld>
            <a:endParaRPr lang="sl-SI">
              <a:solidFill>
                <a:prstClr val="black">
                  <a:tint val="75000"/>
                </a:prstClr>
              </a:solidFill>
              <a:latin typeface="Calibri"/>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Kliknite, če želite urediti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Ograda datuma 4"/>
          <p:cNvSpPr>
            <a:spLocks noGrp="1"/>
          </p:cNvSpPr>
          <p:nvPr>
            <p:ph type="dt" sz="half" idx="10"/>
          </p:nvPr>
        </p:nvSpPr>
        <p:spPr/>
        <p:txBody>
          <a:bodyPr/>
          <a:lstStyle/>
          <a:p>
            <a:fld id="{C31574DB-8EFC-4A84-8F4B-67DDD81981D0}" type="datetimeFigureOut">
              <a:rPr lang="sl-SI" smtClean="0">
                <a:solidFill>
                  <a:prstClr val="black">
                    <a:tint val="75000"/>
                  </a:prstClr>
                </a:solidFill>
                <a:latin typeface="Calibri"/>
              </a:rPr>
              <a:pPr/>
              <a:t>25.4.2016</a:t>
            </a:fld>
            <a:endParaRPr lang="sl-SI">
              <a:solidFill>
                <a:prstClr val="black">
                  <a:tint val="75000"/>
                </a:prstClr>
              </a:solidFill>
              <a:latin typeface="Calibri"/>
            </a:endParaRPr>
          </a:p>
        </p:txBody>
      </p:sp>
      <p:sp>
        <p:nvSpPr>
          <p:cNvPr id="6" name="Ograda noge 5"/>
          <p:cNvSpPr>
            <a:spLocks noGrp="1"/>
          </p:cNvSpPr>
          <p:nvPr>
            <p:ph type="ftr" sz="quarter" idx="11"/>
          </p:nvPr>
        </p:nvSpPr>
        <p:spPr/>
        <p:txBody>
          <a:bodyPr/>
          <a:lstStyle/>
          <a:p>
            <a:endParaRPr lang="sl-SI">
              <a:solidFill>
                <a:prstClr val="black">
                  <a:tint val="75000"/>
                </a:prstClr>
              </a:solidFill>
              <a:latin typeface="Calibri"/>
            </a:endParaRPr>
          </a:p>
        </p:txBody>
      </p:sp>
      <p:sp>
        <p:nvSpPr>
          <p:cNvPr id="7" name="Ograda številke diapozitiva 6"/>
          <p:cNvSpPr>
            <a:spLocks noGrp="1"/>
          </p:cNvSpPr>
          <p:nvPr>
            <p:ph type="sldNum" sz="quarter" idx="12"/>
          </p:nvPr>
        </p:nvSpPr>
        <p:spPr/>
        <p:txBody>
          <a:bodyPr/>
          <a:lstStyle/>
          <a:p>
            <a:fld id="{F8B6E5A3-00FB-462E-90BC-6A942A98ADA1}" type="slidenum">
              <a:rPr lang="sl-SI" smtClean="0">
                <a:solidFill>
                  <a:prstClr val="black">
                    <a:tint val="75000"/>
                  </a:prstClr>
                </a:solidFill>
                <a:latin typeface="Calibri"/>
              </a:rPr>
              <a:pPr/>
              <a:t>‹#›</a:t>
            </a:fld>
            <a:endParaRPr lang="sl-SI">
              <a:solidFill>
                <a:prstClr val="black">
                  <a:tint val="75000"/>
                </a:prstClr>
              </a:solidFill>
              <a:latin typeface="Calibri"/>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C31574DB-8EFC-4A84-8F4B-67DDD81981D0}" type="datetimeFigureOut">
              <a:rPr lang="sl-SI" smtClean="0">
                <a:solidFill>
                  <a:prstClr val="black">
                    <a:tint val="75000"/>
                  </a:prstClr>
                </a:solidFill>
                <a:latin typeface="Calibri"/>
              </a:rPr>
              <a:pPr/>
              <a:t>25.4.2016</a:t>
            </a:fld>
            <a:endParaRPr lang="sl-SI">
              <a:solidFill>
                <a:prstClr val="black">
                  <a:tint val="75000"/>
                </a:prstClr>
              </a:solidFill>
              <a:latin typeface="Calibri"/>
            </a:endParaRPr>
          </a:p>
        </p:txBody>
      </p:sp>
      <p:sp>
        <p:nvSpPr>
          <p:cNvPr id="5" name="Ograda noge 4"/>
          <p:cNvSpPr>
            <a:spLocks noGrp="1"/>
          </p:cNvSpPr>
          <p:nvPr>
            <p:ph type="ftr" sz="quarter" idx="11"/>
          </p:nvPr>
        </p:nvSpPr>
        <p:spPr/>
        <p:txBody>
          <a:bodyPr/>
          <a:lstStyle/>
          <a:p>
            <a:endParaRPr lang="sl-SI">
              <a:solidFill>
                <a:prstClr val="black">
                  <a:tint val="75000"/>
                </a:prstClr>
              </a:solidFill>
              <a:latin typeface="Calibri"/>
            </a:endParaRPr>
          </a:p>
        </p:txBody>
      </p:sp>
      <p:sp>
        <p:nvSpPr>
          <p:cNvPr id="6" name="Ograda številke diapozitiva 5"/>
          <p:cNvSpPr>
            <a:spLocks noGrp="1"/>
          </p:cNvSpPr>
          <p:nvPr>
            <p:ph type="sldNum" sz="quarter" idx="12"/>
          </p:nvPr>
        </p:nvSpPr>
        <p:spPr/>
        <p:txBody>
          <a:bodyPr/>
          <a:lstStyle/>
          <a:p>
            <a:fld id="{F8B6E5A3-00FB-462E-90BC-6A942A98ADA1}" type="slidenum">
              <a:rPr lang="sl-SI" smtClean="0">
                <a:solidFill>
                  <a:prstClr val="black">
                    <a:tint val="75000"/>
                  </a:prstClr>
                </a:solidFill>
                <a:latin typeface="Calibri"/>
              </a:rPr>
              <a:pPr/>
              <a:t>‹#›</a:t>
            </a:fld>
            <a:endParaRPr lang="sl-SI">
              <a:solidFill>
                <a:prstClr val="black">
                  <a:tint val="75000"/>
                </a:prstClr>
              </a:solidFill>
              <a:latin typeface="Calibri"/>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C31574DB-8EFC-4A84-8F4B-67DDD81981D0}" type="datetimeFigureOut">
              <a:rPr lang="sl-SI" smtClean="0">
                <a:solidFill>
                  <a:prstClr val="black">
                    <a:tint val="75000"/>
                  </a:prstClr>
                </a:solidFill>
                <a:latin typeface="Calibri"/>
              </a:rPr>
              <a:pPr/>
              <a:t>25.4.2016</a:t>
            </a:fld>
            <a:endParaRPr lang="sl-SI">
              <a:solidFill>
                <a:prstClr val="black">
                  <a:tint val="75000"/>
                </a:prstClr>
              </a:solidFill>
              <a:latin typeface="Calibri"/>
            </a:endParaRPr>
          </a:p>
        </p:txBody>
      </p:sp>
      <p:sp>
        <p:nvSpPr>
          <p:cNvPr id="5" name="Ograda noge 4"/>
          <p:cNvSpPr>
            <a:spLocks noGrp="1"/>
          </p:cNvSpPr>
          <p:nvPr>
            <p:ph type="ftr" sz="quarter" idx="11"/>
          </p:nvPr>
        </p:nvSpPr>
        <p:spPr/>
        <p:txBody>
          <a:bodyPr/>
          <a:lstStyle/>
          <a:p>
            <a:endParaRPr lang="sl-SI">
              <a:solidFill>
                <a:prstClr val="black">
                  <a:tint val="75000"/>
                </a:prstClr>
              </a:solidFill>
              <a:latin typeface="Calibri"/>
            </a:endParaRPr>
          </a:p>
        </p:txBody>
      </p:sp>
      <p:sp>
        <p:nvSpPr>
          <p:cNvPr id="6" name="Ograda številke diapozitiva 5"/>
          <p:cNvSpPr>
            <a:spLocks noGrp="1"/>
          </p:cNvSpPr>
          <p:nvPr>
            <p:ph type="sldNum" sz="quarter" idx="12"/>
          </p:nvPr>
        </p:nvSpPr>
        <p:spPr/>
        <p:txBody>
          <a:bodyPr/>
          <a:lstStyle/>
          <a:p>
            <a:fld id="{F8B6E5A3-00FB-462E-90BC-6A942A98ADA1}" type="slidenum">
              <a:rPr lang="sl-SI" smtClean="0">
                <a:solidFill>
                  <a:prstClr val="black">
                    <a:tint val="75000"/>
                  </a:prstClr>
                </a:solidFill>
                <a:latin typeface="Calibri"/>
              </a:rPr>
              <a:pPr/>
              <a:t>‹#›</a:t>
            </a:fld>
            <a:endParaRPr lang="sl-SI">
              <a:solidFill>
                <a:prstClr val="black">
                  <a:tint val="75000"/>
                </a:prstClr>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3850" y="1341438"/>
            <a:ext cx="4171950" cy="4824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41438"/>
            <a:ext cx="4171950" cy="4824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29951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7922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06269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158369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03529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45757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87415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Grp="1" noChangeArrowheads="1"/>
          </p:cNvSpPr>
          <p:nvPr>
            <p:ph type="body" idx="1"/>
          </p:nvPr>
        </p:nvSpPr>
        <p:spPr bwMode="auto">
          <a:xfrm>
            <a:off x="323850" y="1341438"/>
            <a:ext cx="8496300" cy="482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27" name="AutoShape 10"/>
          <p:cNvCxnSpPr>
            <a:cxnSpLocks noChangeShapeType="1"/>
          </p:cNvCxnSpPr>
          <p:nvPr userDrawn="1"/>
        </p:nvCxnSpPr>
        <p:spPr bwMode="auto">
          <a:xfrm>
            <a:off x="8132763" y="914400"/>
            <a:ext cx="620712" cy="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sp>
        <p:nvSpPr>
          <p:cNvPr id="1029" name="Rectangle 17"/>
          <p:cNvSpPr>
            <a:spLocks noGrp="1" noChangeArrowheads="1"/>
          </p:cNvSpPr>
          <p:nvPr>
            <p:ph type="title"/>
          </p:nvPr>
        </p:nvSpPr>
        <p:spPr bwMode="auto">
          <a:xfrm>
            <a:off x="323850" y="260350"/>
            <a:ext cx="849630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8440" name="Text Box 8"/>
          <p:cNvSpPr txBox="1">
            <a:spLocks noChangeArrowheads="1"/>
          </p:cNvSpPr>
          <p:nvPr userDrawn="1"/>
        </p:nvSpPr>
        <p:spPr bwMode="auto">
          <a:xfrm>
            <a:off x="250825" y="6524625"/>
            <a:ext cx="2232025" cy="246221"/>
          </a:xfrm>
          <a:prstGeom prst="rect">
            <a:avLst/>
          </a:prstGeom>
          <a:noFill/>
          <a:ln w="9525">
            <a:noFill/>
            <a:miter lim="800000"/>
            <a:headEnd/>
            <a:tailEnd/>
          </a:ln>
          <a:effectLst/>
        </p:spPr>
        <p:txBody>
          <a:bodyPr>
            <a:spAutoFit/>
          </a:bodyPr>
          <a:lstStyle>
            <a:lvl1pPr>
              <a:defRPr sz="1000" b="1">
                <a:solidFill>
                  <a:schemeClr val="tx1"/>
                </a:solidFill>
                <a:latin typeface="Arial" charset="0"/>
                <a:ea typeface="ＭＳ Ｐゴシック" charset="0"/>
                <a:cs typeface="Arial" charset="0"/>
              </a:defRPr>
            </a:lvl1pPr>
            <a:lvl2pPr marL="742950" indent="-285750">
              <a:defRPr sz="1000" b="1">
                <a:solidFill>
                  <a:schemeClr val="tx1"/>
                </a:solidFill>
                <a:latin typeface="Arial" charset="0"/>
                <a:ea typeface="Arial" charset="0"/>
                <a:cs typeface="Arial" charset="0"/>
              </a:defRPr>
            </a:lvl2pPr>
            <a:lvl3pPr marL="1143000" indent="-228600">
              <a:defRPr sz="1000" b="1">
                <a:solidFill>
                  <a:schemeClr val="tx1"/>
                </a:solidFill>
                <a:latin typeface="Arial" charset="0"/>
                <a:ea typeface="Arial" charset="0"/>
                <a:cs typeface="Arial" charset="0"/>
              </a:defRPr>
            </a:lvl3pPr>
            <a:lvl4pPr marL="1600200" indent="-228600">
              <a:defRPr sz="1000" b="1">
                <a:solidFill>
                  <a:schemeClr val="tx1"/>
                </a:solidFill>
                <a:latin typeface="Arial" charset="0"/>
                <a:ea typeface="Arial" charset="0"/>
                <a:cs typeface="Arial" charset="0"/>
              </a:defRPr>
            </a:lvl4pPr>
            <a:lvl5pPr marL="2057400" indent="-228600">
              <a:defRPr sz="1000" b="1">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1000" b="1">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1000" b="1">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1000" b="1">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1000" b="1">
                <a:solidFill>
                  <a:schemeClr val="tx1"/>
                </a:solidFill>
                <a:latin typeface="Arial" charset="0"/>
                <a:ea typeface="Arial" charset="0"/>
                <a:cs typeface="Arial" charset="0"/>
              </a:defRPr>
            </a:lvl9pPr>
          </a:lstStyle>
          <a:p>
            <a:pPr eaLnBrk="1" hangingPunct="1">
              <a:defRPr/>
            </a:pPr>
            <a:fld id="{8B693352-07E3-734A-B40C-A859B8484980}" type="slidenum">
              <a:rPr lang="en-US" altLang="zh-CN" b="0" smtClean="0">
                <a:ea typeface="宋体" charset="0"/>
                <a:cs typeface="宋体" charset="0"/>
              </a:rPr>
              <a:pPr eaLnBrk="1" hangingPunct="1">
                <a:defRPr/>
              </a:pPr>
              <a:t>‹#›</a:t>
            </a:fld>
            <a:r>
              <a:rPr lang="en-US" altLang="zh-CN" b="0" dirty="0" smtClean="0">
                <a:ea typeface="宋体" charset="0"/>
                <a:cs typeface="宋体" charset="0"/>
              </a:rPr>
              <a:t> - </a:t>
            </a:r>
            <a:r>
              <a:rPr lang="en-US" altLang="zh-CN" b="0" baseline="0" dirty="0" err="1" smtClean="0">
                <a:ea typeface="宋体" charset="0"/>
                <a:cs typeface="宋体" charset="0"/>
              </a:rPr>
              <a:t>InfoHep</a:t>
            </a:r>
            <a:r>
              <a:rPr lang="en-US" altLang="zh-CN" b="0" baseline="0" dirty="0" smtClean="0">
                <a:ea typeface="宋体" charset="0"/>
                <a:cs typeface="宋体" charset="0"/>
              </a:rPr>
              <a:t> webinar</a:t>
            </a:r>
            <a:r>
              <a:rPr lang="en-US" altLang="zh-CN" b="0" dirty="0" smtClean="0">
                <a:ea typeface="宋体" charset="0"/>
                <a:cs typeface="宋体" charset="0"/>
              </a:rPr>
              <a:t>, 25 April 2016</a:t>
            </a:r>
            <a:endParaRPr lang="en-US" dirty="0" smtClean="0"/>
          </a:p>
        </p:txBody>
      </p:sp>
      <p:pic>
        <p:nvPicPr>
          <p:cNvPr id="7" name="Picture 4" descr="Twitter logo.jpg"/>
          <p:cNvPicPr>
            <a:picLocks noChangeAspect="1"/>
          </p:cNvPicPr>
          <p:nvPr userDrawn="1"/>
        </p:nvPicPr>
        <p:blipFill rotWithShape="1">
          <a:blip r:embed="rId18" cstate="email">
            <a:extLst>
              <a:ext uri="{28A0092B-C50C-407E-A947-70E740481C1C}">
                <a14:useLocalDpi xmlns:a14="http://schemas.microsoft.com/office/drawing/2010/main" val="0"/>
              </a:ext>
            </a:extLst>
          </a:blip>
          <a:srcRect r="2275"/>
          <a:stretch/>
        </p:blipFill>
        <p:spPr bwMode="auto">
          <a:xfrm>
            <a:off x="7942832" y="6546277"/>
            <a:ext cx="292098" cy="238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userDrawn="1"/>
        </p:nvSpPr>
        <p:spPr>
          <a:xfrm>
            <a:off x="8132763" y="6567719"/>
            <a:ext cx="847126" cy="207749"/>
          </a:xfrm>
          <a:prstGeom prst="rect">
            <a:avLst/>
          </a:prstGeom>
        </p:spPr>
        <p:txBody>
          <a:bodyPr wrap="none">
            <a:spAutoFit/>
          </a:bodyPr>
          <a:lstStyle/>
          <a:p>
            <a:pPr marL="0" indent="0" eaLnBrk="1" hangingPunct="1">
              <a:lnSpc>
                <a:spcPct val="80000"/>
              </a:lnSpc>
              <a:buClrTx/>
              <a:buFontTx/>
              <a:buNone/>
              <a:defRPr/>
            </a:pPr>
            <a:r>
              <a:rPr lang="en-GB" altLang="en-US" sz="900" b="0" kern="0" dirty="0" smtClean="0"/>
              <a:t>@JVLazarus</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Lst>
  <p:timing>
    <p:tnLst>
      <p:par>
        <p:cTn id="1" dur="indefinite" restart="never" nodeType="tmRoot"/>
      </p:par>
    </p:tnLst>
  </p:timing>
  <p:hf sldNum="0" hdr="0" ftr="0"/>
  <p:txStyles>
    <p:titleStyle>
      <a:lvl1pPr algn="l" rtl="0" eaLnBrk="0" fontAlgn="base" hangingPunct="0">
        <a:spcBef>
          <a:spcPct val="0"/>
        </a:spcBef>
        <a:spcAft>
          <a:spcPct val="0"/>
        </a:spcAft>
        <a:defRPr sz="3600" b="1">
          <a:solidFill>
            <a:schemeClr val="tx1"/>
          </a:solidFill>
          <a:latin typeface="+mj-lt"/>
          <a:ea typeface="ＭＳ Ｐゴシック" charset="0"/>
          <a:cs typeface="+mj-cs"/>
        </a:defRPr>
      </a:lvl1pPr>
      <a:lvl2pPr algn="l" rtl="0" eaLnBrk="0" fontAlgn="base" hangingPunct="0">
        <a:spcBef>
          <a:spcPct val="0"/>
        </a:spcBef>
        <a:spcAft>
          <a:spcPct val="0"/>
        </a:spcAft>
        <a:defRPr sz="3600" b="1">
          <a:solidFill>
            <a:schemeClr val="tx1"/>
          </a:solidFill>
          <a:latin typeface="Arial" charset="0"/>
          <a:ea typeface="ＭＳ Ｐゴシック" charset="0"/>
          <a:cs typeface="Arial" charset="0"/>
        </a:defRPr>
      </a:lvl2pPr>
      <a:lvl3pPr algn="l" rtl="0" eaLnBrk="0" fontAlgn="base" hangingPunct="0">
        <a:spcBef>
          <a:spcPct val="0"/>
        </a:spcBef>
        <a:spcAft>
          <a:spcPct val="0"/>
        </a:spcAft>
        <a:defRPr sz="3600" b="1">
          <a:solidFill>
            <a:schemeClr val="tx1"/>
          </a:solidFill>
          <a:latin typeface="Arial" charset="0"/>
          <a:ea typeface="ＭＳ Ｐゴシック" charset="0"/>
          <a:cs typeface="Arial" charset="0"/>
        </a:defRPr>
      </a:lvl3pPr>
      <a:lvl4pPr algn="l" rtl="0" eaLnBrk="0" fontAlgn="base" hangingPunct="0">
        <a:spcBef>
          <a:spcPct val="0"/>
        </a:spcBef>
        <a:spcAft>
          <a:spcPct val="0"/>
        </a:spcAft>
        <a:defRPr sz="3600" b="1">
          <a:solidFill>
            <a:schemeClr val="tx1"/>
          </a:solidFill>
          <a:latin typeface="Arial" charset="0"/>
          <a:ea typeface="ＭＳ Ｐゴシック" charset="0"/>
          <a:cs typeface="Arial" charset="0"/>
        </a:defRPr>
      </a:lvl4pPr>
      <a:lvl5pPr algn="l" rtl="0" eaLnBrk="0" fontAlgn="base" hangingPunct="0">
        <a:spcBef>
          <a:spcPct val="0"/>
        </a:spcBef>
        <a:spcAft>
          <a:spcPct val="0"/>
        </a:spcAft>
        <a:defRPr sz="3600" b="1">
          <a:solidFill>
            <a:schemeClr val="tx1"/>
          </a:solidFill>
          <a:latin typeface="Arial" charset="0"/>
          <a:ea typeface="ＭＳ Ｐゴシック" charset="0"/>
          <a:cs typeface="Arial" charset="0"/>
        </a:defRPr>
      </a:lvl5pPr>
      <a:lvl6pPr marL="457200" algn="l" rtl="0" fontAlgn="base">
        <a:spcBef>
          <a:spcPct val="0"/>
        </a:spcBef>
        <a:spcAft>
          <a:spcPct val="0"/>
        </a:spcAft>
        <a:defRPr sz="3600" b="1">
          <a:solidFill>
            <a:schemeClr val="tx1"/>
          </a:solidFill>
          <a:latin typeface="Arial" charset="0"/>
          <a:cs typeface="Arial" charset="0"/>
        </a:defRPr>
      </a:lvl6pPr>
      <a:lvl7pPr marL="914400" algn="l" rtl="0" fontAlgn="base">
        <a:spcBef>
          <a:spcPct val="0"/>
        </a:spcBef>
        <a:spcAft>
          <a:spcPct val="0"/>
        </a:spcAft>
        <a:defRPr sz="3600" b="1">
          <a:solidFill>
            <a:schemeClr val="tx1"/>
          </a:solidFill>
          <a:latin typeface="Arial" charset="0"/>
          <a:cs typeface="Arial" charset="0"/>
        </a:defRPr>
      </a:lvl7pPr>
      <a:lvl8pPr marL="1371600" algn="l" rtl="0" fontAlgn="base">
        <a:spcBef>
          <a:spcPct val="0"/>
        </a:spcBef>
        <a:spcAft>
          <a:spcPct val="0"/>
        </a:spcAft>
        <a:defRPr sz="3600" b="1">
          <a:solidFill>
            <a:schemeClr val="tx1"/>
          </a:solidFill>
          <a:latin typeface="Arial" charset="0"/>
          <a:cs typeface="Arial" charset="0"/>
        </a:defRPr>
      </a:lvl8pPr>
      <a:lvl9pPr marL="1828800" algn="l" rtl="0" fontAlgn="base">
        <a:spcBef>
          <a:spcPct val="0"/>
        </a:spcBef>
        <a:spcAft>
          <a:spcPct val="0"/>
        </a:spcAft>
        <a:defRPr sz="3600" b="1">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rgbClr val="CC0000"/>
        </a:buClr>
        <a:buFont typeface="Wingdings" charset="0"/>
        <a:buChar char="§"/>
        <a:defRPr sz="28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4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000">
          <a:solidFill>
            <a:schemeClr val="tx1"/>
          </a:solidFill>
          <a:latin typeface="+mn-lt"/>
          <a:ea typeface="Arial" charset="0"/>
          <a:cs typeface="+mn-cs"/>
        </a:defRPr>
      </a:lvl3pPr>
      <a:lvl4pPr marL="1600200" indent="-228600" algn="ctr" rtl="0" eaLnBrk="0" fontAlgn="base" hangingPunct="0">
        <a:spcBef>
          <a:spcPct val="20000"/>
        </a:spcBef>
        <a:spcAft>
          <a:spcPct val="0"/>
        </a:spcAft>
        <a:buChar char="–"/>
        <a:defRPr>
          <a:solidFill>
            <a:schemeClr val="tx1"/>
          </a:solidFill>
          <a:latin typeface="+mn-lt"/>
          <a:ea typeface="Arial" charset="0"/>
          <a:cs typeface="+mn-cs"/>
        </a:defRPr>
      </a:lvl4pPr>
      <a:lvl5pPr marL="2057400" indent="-228600" algn="ctr" rtl="0" eaLnBrk="0" fontAlgn="base" hangingPunct="0">
        <a:spcBef>
          <a:spcPct val="20000"/>
        </a:spcBef>
        <a:spcAft>
          <a:spcPct val="0"/>
        </a:spcAft>
        <a:buChar char="»"/>
        <a:defRPr>
          <a:solidFill>
            <a:schemeClr val="tx1"/>
          </a:solidFill>
          <a:latin typeface="+mn-lt"/>
          <a:ea typeface="Arial" charset="0"/>
          <a:cs typeface="+mn-cs"/>
        </a:defRPr>
      </a:lvl5pPr>
      <a:lvl6pPr marL="2514600" indent="-228600" algn="l" rtl="0" fontAlgn="base">
        <a:spcBef>
          <a:spcPct val="20000"/>
        </a:spcBef>
        <a:spcAft>
          <a:spcPct val="0"/>
        </a:spcAft>
        <a:buChar char="»"/>
        <a:defRPr>
          <a:solidFill>
            <a:schemeClr val="tx1"/>
          </a:solidFill>
          <a:latin typeface="+mn-lt"/>
          <a:cs typeface="+mn-cs"/>
        </a:defRPr>
      </a:lvl6pPr>
      <a:lvl7pPr marL="2971800" indent="-228600" algn="l" rtl="0" fontAlgn="base">
        <a:spcBef>
          <a:spcPct val="20000"/>
        </a:spcBef>
        <a:spcAft>
          <a:spcPct val="0"/>
        </a:spcAft>
        <a:buChar char="»"/>
        <a:defRPr>
          <a:solidFill>
            <a:schemeClr val="tx1"/>
          </a:solidFill>
          <a:latin typeface="+mn-lt"/>
          <a:cs typeface="+mn-cs"/>
        </a:defRPr>
      </a:lvl7pPr>
      <a:lvl8pPr marL="3429000" indent="-228600" algn="l" rtl="0" fontAlgn="base">
        <a:spcBef>
          <a:spcPct val="20000"/>
        </a:spcBef>
        <a:spcAft>
          <a:spcPct val="0"/>
        </a:spcAft>
        <a:buChar char="»"/>
        <a:defRPr>
          <a:solidFill>
            <a:schemeClr val="tx1"/>
          </a:solidFill>
          <a:latin typeface="+mn-lt"/>
          <a:cs typeface="+mn-cs"/>
        </a:defRPr>
      </a:lvl8pPr>
      <a:lvl9pPr marL="3886200" indent="-228600" algn="l" rtl="0" fontAlgn="base">
        <a:spcBef>
          <a:spcPct val="20000"/>
        </a:spcBef>
        <a:spcAft>
          <a:spcPct val="0"/>
        </a:spcAft>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C31574DB-8EFC-4A84-8F4B-67DDD81981D0}" type="datetimeFigureOut">
              <a:rPr lang="sl-SI" b="0" smtClean="0">
                <a:solidFill>
                  <a:prstClr val="black">
                    <a:tint val="75000"/>
                  </a:prstClr>
                </a:solidFill>
                <a:latin typeface="Calibri"/>
                <a:ea typeface="+mn-ea"/>
                <a:cs typeface="+mn-cs"/>
              </a:rPr>
              <a:pPr eaLnBrk="1" fontAlgn="auto" hangingPunct="1">
                <a:spcBef>
                  <a:spcPts val="0"/>
                </a:spcBef>
                <a:spcAft>
                  <a:spcPts val="0"/>
                </a:spcAft>
              </a:pPr>
              <a:t>25.4.2016</a:t>
            </a:fld>
            <a:endParaRPr lang="sl-SI" b="0">
              <a:solidFill>
                <a:prstClr val="black">
                  <a:tint val="75000"/>
                </a:prstClr>
              </a:solidFill>
              <a:latin typeface="Calibri"/>
              <a:ea typeface="+mn-ea"/>
              <a:cs typeface="+mn-cs"/>
            </a:endParaRPr>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sl-SI" b="0">
              <a:solidFill>
                <a:prstClr val="black">
                  <a:tint val="75000"/>
                </a:prstClr>
              </a:solidFill>
              <a:latin typeface="Calibri"/>
              <a:ea typeface="+mn-ea"/>
              <a:cs typeface="+mn-cs"/>
            </a:endParaRPr>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F8B6E5A3-00FB-462E-90BC-6A942A98ADA1}" type="slidenum">
              <a:rPr lang="sl-SI" b="0" smtClean="0">
                <a:solidFill>
                  <a:prstClr val="black">
                    <a:tint val="75000"/>
                  </a:prstClr>
                </a:solidFill>
                <a:latin typeface="Calibri"/>
                <a:ea typeface="+mn-ea"/>
                <a:cs typeface="+mn-cs"/>
              </a:rPr>
              <a:pPr eaLnBrk="1" fontAlgn="auto" hangingPunct="1">
                <a:spcBef>
                  <a:spcPts val="0"/>
                </a:spcBef>
                <a:spcAft>
                  <a:spcPts val="0"/>
                </a:spcAft>
              </a:pPr>
              <a:t>‹#›</a:t>
            </a:fld>
            <a:endParaRPr lang="sl-SI" b="0">
              <a:solidFill>
                <a:prstClr val="black">
                  <a:tint val="75000"/>
                </a:prstClr>
              </a:solidFill>
              <a:latin typeface="Calibri"/>
              <a:ea typeface="+mn-ea"/>
              <a:cs typeface="+mn-cs"/>
            </a:endParaRP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image" Target="../media/image6.emf"/><Relationship Id="rId7"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9.jpeg"/><Relationship Id="rId5" Type="http://schemas.openxmlformats.org/officeDocument/2006/relationships/image" Target="../media/image8.png"/><Relationship Id="rId10" Type="http://schemas.openxmlformats.org/officeDocument/2006/relationships/image" Target="../media/image13.jpeg"/><Relationship Id="rId4" Type="http://schemas.openxmlformats.org/officeDocument/2006/relationships/image" Target="../media/image7.emf"/><Relationship Id="rId9" Type="http://schemas.openxmlformats.org/officeDocument/2006/relationships/image" Target="../media/image12.emf"/></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IMG_2183.jpg"/>
          <p:cNvPicPr>
            <a:picLocks noChangeAspect="1"/>
          </p:cNvPicPr>
          <p:nvPr/>
        </p:nvPicPr>
        <p:blipFill rotWithShape="1">
          <a:blip r:embed="rId3" cstate="email">
            <a:alphaModFix amt="50000"/>
            <a:extLst>
              <a:ext uri="{28A0092B-C50C-407E-A947-70E740481C1C}">
                <a14:useLocalDpi xmlns:a14="http://schemas.microsoft.com/office/drawing/2010/main" val="0"/>
              </a:ext>
            </a:extLst>
          </a:blip>
          <a:srcRect l="8688" t="34917" r="4480" b="12344"/>
          <a:stretch/>
        </p:blipFill>
        <p:spPr>
          <a:xfrm>
            <a:off x="0" y="0"/>
            <a:ext cx="9144000" cy="4149080"/>
          </a:xfrm>
          <a:prstGeom prst="rect">
            <a:avLst/>
          </a:prstGeom>
        </p:spPr>
      </p:pic>
      <p:sp>
        <p:nvSpPr>
          <p:cNvPr id="11" name="Subtitle 2"/>
          <p:cNvSpPr txBox="1">
            <a:spLocks/>
          </p:cNvSpPr>
          <p:nvPr/>
        </p:nvSpPr>
        <p:spPr bwMode="auto">
          <a:xfrm>
            <a:off x="467544" y="4365104"/>
            <a:ext cx="6984776" cy="103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anchor="t" anchorCtr="0" compatLnSpc="1">
            <a:prstTxWarp prst="textNoShape">
              <a:avLst/>
            </a:prstTxWarp>
            <a:noAutofit/>
          </a:bodyPr>
          <a:lstStyle>
            <a:lvl1pPr marL="0" indent="0" algn="l" rtl="0" eaLnBrk="0" fontAlgn="base" hangingPunct="0">
              <a:spcBef>
                <a:spcPts val="400"/>
              </a:spcBef>
              <a:spcAft>
                <a:spcPts val="400"/>
              </a:spcAft>
              <a:buClr>
                <a:srgbClr val="CC0000"/>
              </a:buClr>
              <a:buFont typeface="Wingdings" charset="0"/>
              <a:buNone/>
              <a:defRPr sz="1800" b="0">
                <a:solidFill>
                  <a:schemeClr val="accent5"/>
                </a:solidFill>
                <a:latin typeface="Arial"/>
                <a:ea typeface="ＭＳ Ｐゴシック" charset="0"/>
                <a:cs typeface="Arial"/>
              </a:defRPr>
            </a:lvl1pPr>
            <a:lvl2pPr marL="451668" indent="0" algn="ctr" rtl="0" eaLnBrk="0" fontAlgn="base" hangingPunct="0">
              <a:spcBef>
                <a:spcPct val="20000"/>
              </a:spcBef>
              <a:spcAft>
                <a:spcPct val="0"/>
              </a:spcAft>
              <a:buClr>
                <a:srgbClr val="C00000"/>
              </a:buClr>
              <a:buNone/>
              <a:defRPr sz="2400">
                <a:solidFill>
                  <a:schemeClr val="tx1">
                    <a:tint val="75000"/>
                  </a:schemeClr>
                </a:solidFill>
                <a:latin typeface="+mn-lt"/>
                <a:ea typeface="Arial" charset="0"/>
                <a:cs typeface="+mn-cs"/>
              </a:defRPr>
            </a:lvl2pPr>
            <a:lvl3pPr marL="903336" indent="0" algn="ctr" rtl="0" eaLnBrk="0" fontAlgn="base" hangingPunct="0">
              <a:spcBef>
                <a:spcPct val="20000"/>
              </a:spcBef>
              <a:spcAft>
                <a:spcPct val="0"/>
              </a:spcAft>
              <a:buClr>
                <a:srgbClr val="C00000"/>
              </a:buClr>
              <a:buNone/>
              <a:defRPr sz="2000">
                <a:solidFill>
                  <a:schemeClr val="tx1">
                    <a:tint val="75000"/>
                  </a:schemeClr>
                </a:solidFill>
                <a:latin typeface="+mn-lt"/>
                <a:ea typeface="Arial" charset="0"/>
                <a:cs typeface="+mn-cs"/>
              </a:defRPr>
            </a:lvl3pPr>
            <a:lvl4pPr marL="1355004" indent="0" algn="ctr" rtl="0" eaLnBrk="0" fontAlgn="base" hangingPunct="0">
              <a:spcBef>
                <a:spcPct val="20000"/>
              </a:spcBef>
              <a:spcAft>
                <a:spcPct val="0"/>
              </a:spcAft>
              <a:buNone/>
              <a:defRPr>
                <a:solidFill>
                  <a:schemeClr val="tx1">
                    <a:tint val="75000"/>
                  </a:schemeClr>
                </a:solidFill>
                <a:latin typeface="+mn-lt"/>
                <a:ea typeface="Arial" charset="0"/>
                <a:cs typeface="+mn-cs"/>
              </a:defRPr>
            </a:lvl4pPr>
            <a:lvl5pPr marL="1806672" indent="0" algn="ctr" rtl="0" eaLnBrk="0" fontAlgn="base" hangingPunct="0">
              <a:spcBef>
                <a:spcPct val="20000"/>
              </a:spcBef>
              <a:spcAft>
                <a:spcPct val="0"/>
              </a:spcAft>
              <a:buNone/>
              <a:defRPr>
                <a:solidFill>
                  <a:schemeClr val="tx1">
                    <a:tint val="75000"/>
                  </a:schemeClr>
                </a:solidFill>
                <a:latin typeface="+mn-lt"/>
                <a:ea typeface="Arial" charset="0"/>
                <a:cs typeface="+mn-cs"/>
              </a:defRPr>
            </a:lvl5pPr>
            <a:lvl6pPr marL="2258339" indent="0" algn="ctr" rtl="0" fontAlgn="base">
              <a:spcBef>
                <a:spcPct val="20000"/>
              </a:spcBef>
              <a:spcAft>
                <a:spcPct val="0"/>
              </a:spcAft>
              <a:buNone/>
              <a:defRPr>
                <a:solidFill>
                  <a:schemeClr val="tx1">
                    <a:tint val="75000"/>
                  </a:schemeClr>
                </a:solidFill>
                <a:latin typeface="+mn-lt"/>
                <a:cs typeface="+mn-cs"/>
              </a:defRPr>
            </a:lvl6pPr>
            <a:lvl7pPr marL="2710007" indent="0" algn="ctr" rtl="0" fontAlgn="base">
              <a:spcBef>
                <a:spcPct val="20000"/>
              </a:spcBef>
              <a:spcAft>
                <a:spcPct val="0"/>
              </a:spcAft>
              <a:buNone/>
              <a:defRPr>
                <a:solidFill>
                  <a:schemeClr val="tx1">
                    <a:tint val="75000"/>
                  </a:schemeClr>
                </a:solidFill>
                <a:latin typeface="+mn-lt"/>
                <a:cs typeface="+mn-cs"/>
              </a:defRPr>
            </a:lvl7pPr>
            <a:lvl8pPr marL="3161675" indent="0" algn="ctr" rtl="0" fontAlgn="base">
              <a:spcBef>
                <a:spcPct val="20000"/>
              </a:spcBef>
              <a:spcAft>
                <a:spcPct val="0"/>
              </a:spcAft>
              <a:buNone/>
              <a:defRPr>
                <a:solidFill>
                  <a:schemeClr val="tx1">
                    <a:tint val="75000"/>
                  </a:schemeClr>
                </a:solidFill>
                <a:latin typeface="+mn-lt"/>
                <a:cs typeface="+mn-cs"/>
              </a:defRPr>
            </a:lvl8pPr>
            <a:lvl9pPr marL="3613343" indent="0" algn="ctr" rtl="0" fontAlgn="base">
              <a:spcBef>
                <a:spcPct val="20000"/>
              </a:spcBef>
              <a:spcAft>
                <a:spcPct val="0"/>
              </a:spcAft>
              <a:buNone/>
              <a:defRPr>
                <a:solidFill>
                  <a:schemeClr val="tx1">
                    <a:tint val="75000"/>
                  </a:schemeClr>
                </a:solidFill>
                <a:latin typeface="+mn-lt"/>
                <a:cs typeface="+mn-cs"/>
              </a:defRPr>
            </a:lvl9pPr>
          </a:lstStyle>
          <a:p>
            <a:pPr eaLnBrk="1" hangingPunct="1">
              <a:lnSpc>
                <a:spcPct val="250000"/>
              </a:lnSpc>
              <a:spcBef>
                <a:spcPts val="0"/>
              </a:spcBef>
              <a:spcAft>
                <a:spcPts val="1200"/>
              </a:spcAft>
              <a:buClrTx/>
              <a:defRPr/>
            </a:pPr>
            <a:r>
              <a:rPr lang="en-GB" altLang="en-US" b="1" dirty="0" smtClean="0">
                <a:solidFill>
                  <a:schemeClr val="tx1"/>
                </a:solidFill>
                <a:latin typeface="Arial" charset="0"/>
                <a:cs typeface="ＭＳ Ｐゴシック" charset="0"/>
              </a:rPr>
              <a:t>Prof Jeffrey </a:t>
            </a:r>
            <a:r>
              <a:rPr lang="en-GB" altLang="en-US" b="1" dirty="0">
                <a:solidFill>
                  <a:schemeClr val="tx1"/>
                </a:solidFill>
                <a:latin typeface="Arial" charset="0"/>
                <a:cs typeface="ＭＳ Ｐゴシック" charset="0"/>
              </a:rPr>
              <a:t>V. Lazarus </a:t>
            </a:r>
            <a:r>
              <a:rPr lang="en-GB" altLang="en-US" dirty="0">
                <a:solidFill>
                  <a:schemeClr val="tx1"/>
                </a:solidFill>
                <a:latin typeface="Arial" charset="0"/>
                <a:cs typeface="ＭＳ Ｐゴシック" charset="0"/>
              </a:rPr>
              <a:t>[</a:t>
            </a:r>
            <a:r>
              <a:rPr lang="en-GB" altLang="en-US" dirty="0" err="1">
                <a:solidFill>
                  <a:schemeClr val="tx1"/>
                </a:solidFill>
                <a:latin typeface="Arial" charset="0"/>
                <a:cs typeface="ＭＳ Ｐゴシック" charset="0"/>
              </a:rPr>
              <a:t>Jeffrey.Lazarus@regionh.dk</a:t>
            </a:r>
            <a:r>
              <a:rPr lang="en-GB" altLang="en-US" dirty="0" smtClean="0">
                <a:solidFill>
                  <a:schemeClr val="tx1"/>
                </a:solidFill>
                <a:latin typeface="Arial" charset="0"/>
                <a:cs typeface="ＭＳ Ｐゴシック" charset="0"/>
              </a:rPr>
              <a:t>]</a:t>
            </a:r>
          </a:p>
        </p:txBody>
      </p:sp>
      <p:pic>
        <p:nvPicPr>
          <p:cNvPr id="6" name="Content Placeholder 5"/>
          <p:cNvPicPr>
            <a:picLocks noGrp="1" noChangeAspect="1"/>
          </p:cNvPicPr>
          <p:nvPr>
            <p:ph idx="1"/>
          </p:nvPr>
        </p:nvPicPr>
        <p:blipFill>
          <a:blip r:embed="rId4" cstate="email">
            <a:extLst>
              <a:ext uri="{28A0092B-C50C-407E-A947-70E740481C1C}">
                <a14:useLocalDpi xmlns:a14="http://schemas.microsoft.com/office/drawing/2010/main" val="0"/>
              </a:ext>
            </a:extLst>
          </a:blip>
          <a:stretch>
            <a:fillRect/>
          </a:stretch>
        </p:blipFill>
        <p:spPr>
          <a:xfrm>
            <a:off x="4067944" y="6192300"/>
            <a:ext cx="1192964" cy="405052"/>
          </a:xfrm>
        </p:spPr>
      </p:pic>
      <p:sp>
        <p:nvSpPr>
          <p:cNvPr id="3" name="Rectangle 2"/>
          <p:cNvSpPr/>
          <p:nvPr/>
        </p:nvSpPr>
        <p:spPr>
          <a:xfrm>
            <a:off x="251520" y="6525344"/>
            <a:ext cx="2088232" cy="33265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1200"/>
              </a:spcAft>
            </a:pPr>
            <a:endParaRPr lang="en-US"/>
          </a:p>
        </p:txBody>
      </p:sp>
      <p:sp>
        <p:nvSpPr>
          <p:cNvPr id="5" name="TextBox 4"/>
          <p:cNvSpPr txBox="1"/>
          <p:nvPr/>
        </p:nvSpPr>
        <p:spPr>
          <a:xfrm>
            <a:off x="467544" y="5157192"/>
            <a:ext cx="7200800" cy="1148006"/>
          </a:xfrm>
          <a:prstGeom prst="rect">
            <a:avLst/>
          </a:prstGeom>
          <a:noFill/>
        </p:spPr>
        <p:txBody>
          <a:bodyPr wrap="square" rtlCol="0">
            <a:spAutoFit/>
          </a:bodyPr>
          <a:lstStyle/>
          <a:p>
            <a:pPr eaLnBrk="1" hangingPunct="1">
              <a:lnSpc>
                <a:spcPct val="110000"/>
              </a:lnSpc>
              <a:spcBef>
                <a:spcPts val="0"/>
              </a:spcBef>
              <a:spcAft>
                <a:spcPts val="600"/>
              </a:spcAft>
              <a:buClrTx/>
              <a:defRPr/>
            </a:pPr>
            <a:r>
              <a:rPr lang="en-GB" altLang="en-US" sz="1200" b="0" dirty="0"/>
              <a:t>Editor-in-Chief, </a:t>
            </a:r>
            <a:r>
              <a:rPr lang="en-GB" altLang="en-US" sz="1200" b="0" i="1" dirty="0" err="1"/>
              <a:t>Hepatology</a:t>
            </a:r>
            <a:r>
              <a:rPr lang="en-GB" altLang="en-US" sz="1200" b="0" i="1" dirty="0"/>
              <a:t>, Medicine and </a:t>
            </a:r>
            <a:r>
              <a:rPr lang="en-GB" altLang="en-US" sz="1200" b="0" i="1" dirty="0" smtClean="0"/>
              <a:t>Policy</a:t>
            </a:r>
            <a:endParaRPr lang="en-GB" altLang="en-US" sz="1200" b="0" i="1" dirty="0"/>
          </a:p>
          <a:p>
            <a:pPr eaLnBrk="1" hangingPunct="1">
              <a:lnSpc>
                <a:spcPct val="110000"/>
              </a:lnSpc>
              <a:spcBef>
                <a:spcPts val="0"/>
              </a:spcBef>
              <a:spcAft>
                <a:spcPts val="600"/>
              </a:spcAft>
              <a:buClrTx/>
              <a:defRPr/>
            </a:pPr>
            <a:r>
              <a:rPr lang="en-GB" altLang="en-US" sz="1200" b="0" dirty="0"/>
              <a:t>CHIP, </a:t>
            </a:r>
            <a:r>
              <a:rPr lang="en-GB" altLang="en-US" sz="1200" b="0" dirty="0" err="1"/>
              <a:t>Rigshospitalet</a:t>
            </a:r>
            <a:r>
              <a:rPr lang="en-GB" altLang="en-US" sz="1200" b="0" dirty="0"/>
              <a:t>, University of Copenhagen, </a:t>
            </a:r>
            <a:r>
              <a:rPr lang="en-GB" altLang="en-US" sz="1200" b="0" dirty="0" smtClean="0"/>
              <a:t>WHO </a:t>
            </a:r>
            <a:r>
              <a:rPr lang="en-GB" altLang="en-US" sz="1200" b="0" dirty="0"/>
              <a:t>Collaborating Centre on HIV and Viral </a:t>
            </a:r>
            <a:r>
              <a:rPr lang="en-GB" altLang="en-US" sz="1200" b="0" dirty="0" smtClean="0"/>
              <a:t>Hepatitis</a:t>
            </a:r>
            <a:endParaRPr lang="en-GB" altLang="en-US" sz="1200" b="0" dirty="0"/>
          </a:p>
          <a:p>
            <a:pPr eaLnBrk="1" hangingPunct="1">
              <a:lnSpc>
                <a:spcPct val="110000"/>
              </a:lnSpc>
              <a:spcBef>
                <a:spcPts val="0"/>
              </a:spcBef>
              <a:spcAft>
                <a:spcPts val="600"/>
              </a:spcAft>
              <a:buClrTx/>
              <a:defRPr/>
            </a:pPr>
            <a:r>
              <a:rPr lang="en-GB" altLang="en-US" sz="1200" b="0" dirty="0"/>
              <a:t>Affiliated researcher, </a:t>
            </a:r>
            <a:r>
              <a:rPr lang="en-GB" altLang="en-US" sz="1200" b="0" dirty="0" err="1"/>
              <a:t>ISGlobal</a:t>
            </a:r>
            <a:r>
              <a:rPr lang="en-GB" altLang="en-US" sz="1200" b="0" dirty="0"/>
              <a:t>, University of Barcelona</a:t>
            </a:r>
          </a:p>
          <a:p>
            <a:pPr>
              <a:spcAft>
                <a:spcPts val="1200"/>
              </a:spcAft>
            </a:pPr>
            <a:endParaRPr lang="en-US" sz="1400" b="0" dirty="0" smtClean="0"/>
          </a:p>
        </p:txBody>
      </p:sp>
      <p:sp>
        <p:nvSpPr>
          <p:cNvPr id="10" name="Rectangle 9"/>
          <p:cNvSpPr/>
          <p:nvPr/>
        </p:nvSpPr>
        <p:spPr>
          <a:xfrm>
            <a:off x="2267744" y="1412776"/>
            <a:ext cx="4608512" cy="3024336"/>
          </a:xfrm>
          <a:prstGeom prst="rect">
            <a:avLst/>
          </a:prstGeom>
          <a:solidFill>
            <a:schemeClr val="accent6">
              <a:lumMod val="20000"/>
              <a:lumOff val="8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1200"/>
              </a:spcAft>
            </a:pPr>
            <a:endParaRPr lang="en-US"/>
          </a:p>
        </p:txBody>
      </p:sp>
      <p:sp>
        <p:nvSpPr>
          <p:cNvPr id="4" name="TextBox 3"/>
          <p:cNvSpPr txBox="1"/>
          <p:nvPr/>
        </p:nvSpPr>
        <p:spPr>
          <a:xfrm>
            <a:off x="0" y="1484784"/>
            <a:ext cx="9144000" cy="2820259"/>
          </a:xfrm>
          <a:prstGeom prst="rect">
            <a:avLst/>
          </a:prstGeom>
          <a:noFill/>
        </p:spPr>
        <p:txBody>
          <a:bodyPr wrap="square" rtlCol="0">
            <a:spAutoFit/>
          </a:bodyPr>
          <a:lstStyle/>
          <a:p>
            <a:pPr algn="ctr">
              <a:lnSpc>
                <a:spcPct val="110000"/>
              </a:lnSpc>
              <a:spcAft>
                <a:spcPts val="1200"/>
              </a:spcAft>
            </a:pPr>
            <a:r>
              <a:rPr lang="en-US" sz="3200" dirty="0" smtClean="0"/>
              <a:t>Driving Viral </a:t>
            </a:r>
            <a:br>
              <a:rPr lang="en-US" sz="3200" dirty="0" smtClean="0"/>
            </a:br>
            <a:r>
              <a:rPr lang="en-US" sz="3200" dirty="0" smtClean="0"/>
              <a:t>Hepatitis Elimination</a:t>
            </a:r>
          </a:p>
          <a:p>
            <a:pPr algn="ctr">
              <a:lnSpc>
                <a:spcPct val="110000"/>
              </a:lnSpc>
              <a:spcBef>
                <a:spcPts val="0"/>
              </a:spcBef>
              <a:spcAft>
                <a:spcPts val="600"/>
              </a:spcAft>
            </a:pPr>
            <a:r>
              <a:rPr lang="en-US" sz="2000" b="0" i="1" dirty="0" smtClean="0"/>
              <a:t>through</a:t>
            </a:r>
          </a:p>
          <a:p>
            <a:pPr algn="ctr">
              <a:lnSpc>
                <a:spcPct val="110000"/>
              </a:lnSpc>
              <a:spcAft>
                <a:spcPts val="1200"/>
              </a:spcAft>
            </a:pPr>
            <a:r>
              <a:rPr lang="en-US" sz="3200" dirty="0" smtClean="0"/>
              <a:t>Public Policy </a:t>
            </a:r>
            <a:br>
              <a:rPr lang="en-US" sz="3200" dirty="0" smtClean="0"/>
            </a:br>
            <a:r>
              <a:rPr lang="en-US" sz="3200" dirty="0" smtClean="0"/>
              <a:t>and Public Health</a:t>
            </a:r>
          </a:p>
        </p:txBody>
      </p:sp>
      <p:pic>
        <p:nvPicPr>
          <p:cNvPr id="2" name="Picture 1" descr="HMAP logo from Twitter_400x400.jp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2555776" y="6165304"/>
            <a:ext cx="432048" cy="432048"/>
          </a:xfrm>
          <a:prstGeom prst="rect">
            <a:avLst/>
          </a:prstGeom>
        </p:spPr>
      </p:pic>
      <p:pic>
        <p:nvPicPr>
          <p:cNvPr id="7" name="Picture 6"/>
          <p:cNvPicPr>
            <a:picLocks noChangeAspect="1"/>
          </p:cNvPicPr>
          <p:nvPr/>
        </p:nvPicPr>
        <p:blipFill>
          <a:blip r:embed="rId6"/>
          <a:stretch>
            <a:fillRect/>
          </a:stretch>
        </p:blipFill>
        <p:spPr>
          <a:xfrm>
            <a:off x="5809198" y="6165304"/>
            <a:ext cx="707018" cy="414784"/>
          </a:xfrm>
          <a:prstGeom prst="rect">
            <a:avLst/>
          </a:prstGeom>
        </p:spPr>
      </p:pic>
      <p:sp>
        <p:nvSpPr>
          <p:cNvPr id="13" name="TextBox 12"/>
          <p:cNvSpPr txBox="1"/>
          <p:nvPr/>
        </p:nvSpPr>
        <p:spPr>
          <a:xfrm>
            <a:off x="2948660" y="6217567"/>
            <a:ext cx="1047276" cy="307777"/>
          </a:xfrm>
          <a:prstGeom prst="rect">
            <a:avLst/>
          </a:prstGeom>
          <a:noFill/>
        </p:spPr>
        <p:txBody>
          <a:bodyPr wrap="square" rtlCol="0">
            <a:spAutoFit/>
          </a:bodyPr>
          <a:lstStyle/>
          <a:p>
            <a:r>
              <a:rPr lang="en-US" sz="700" b="0" i="1" dirty="0" err="1" smtClean="0">
                <a:latin typeface="Times"/>
                <a:cs typeface="Times"/>
              </a:rPr>
              <a:t>Hepatology</a:t>
            </a:r>
            <a:r>
              <a:rPr lang="en-US" sz="700" b="0" i="1" dirty="0" smtClean="0">
                <a:latin typeface="Times"/>
                <a:cs typeface="Times"/>
              </a:rPr>
              <a:t>, </a:t>
            </a:r>
            <a:br>
              <a:rPr lang="en-US" sz="700" b="0" i="1" dirty="0" smtClean="0">
                <a:latin typeface="Times"/>
                <a:cs typeface="Times"/>
              </a:rPr>
            </a:br>
            <a:r>
              <a:rPr lang="en-US" sz="700" b="0" i="1" dirty="0" smtClean="0">
                <a:latin typeface="Times"/>
                <a:cs typeface="Times"/>
              </a:rPr>
              <a:t>Medicine and Policy</a:t>
            </a:r>
          </a:p>
        </p:txBody>
      </p:sp>
    </p:spTree>
    <p:extLst>
      <p:ext uri="{BB962C8B-B14F-4D97-AF65-F5344CB8AC3E}">
        <p14:creationId xmlns:p14="http://schemas.microsoft.com/office/powerpoint/2010/main" val="3505809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995756" y="-68273"/>
            <a:ext cx="184666" cy="307777"/>
          </a:xfrm>
          <a:prstGeom prst="rect">
            <a:avLst/>
          </a:prstGeom>
          <a:noFill/>
        </p:spPr>
        <p:txBody>
          <a:bodyPr wrap="none" rtlCol="0">
            <a:spAutoFit/>
          </a:bodyPr>
          <a:lstStyle/>
          <a:p>
            <a:endParaRPr lang="en-US" sz="1400" dirty="0" smtClean="0"/>
          </a:p>
        </p:txBody>
      </p:sp>
      <p:sp>
        <p:nvSpPr>
          <p:cNvPr id="7" name="TextBox 6"/>
          <p:cNvSpPr txBox="1"/>
          <p:nvPr/>
        </p:nvSpPr>
        <p:spPr>
          <a:xfrm>
            <a:off x="4283968" y="2276872"/>
            <a:ext cx="184666" cy="307777"/>
          </a:xfrm>
          <a:prstGeom prst="rect">
            <a:avLst/>
          </a:prstGeom>
          <a:noFill/>
        </p:spPr>
        <p:txBody>
          <a:bodyPr wrap="none" rtlCol="0">
            <a:spAutoFit/>
          </a:bodyPr>
          <a:lstStyle/>
          <a:p>
            <a:endParaRPr lang="en-US" sz="1400" dirty="0" smtClean="0"/>
          </a:p>
        </p:txBody>
      </p:sp>
      <p:cxnSp>
        <p:nvCxnSpPr>
          <p:cNvPr id="11" name="Straight Connector 10"/>
          <p:cNvCxnSpPr/>
          <p:nvPr/>
        </p:nvCxnSpPr>
        <p:spPr>
          <a:xfrm>
            <a:off x="1331640" y="1556792"/>
            <a:ext cx="0" cy="43924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187624" y="1556792"/>
            <a:ext cx="432048"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187624" y="2636912"/>
            <a:ext cx="432048"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1187624" y="3789040"/>
            <a:ext cx="504056"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187624" y="5949280"/>
            <a:ext cx="36004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187624" y="4941168"/>
            <a:ext cx="288032"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395536" y="1412776"/>
            <a:ext cx="648072" cy="307777"/>
          </a:xfrm>
          <a:prstGeom prst="rect">
            <a:avLst/>
          </a:prstGeom>
          <a:noFill/>
        </p:spPr>
        <p:txBody>
          <a:bodyPr wrap="square" rtlCol="0">
            <a:spAutoFit/>
          </a:bodyPr>
          <a:lstStyle/>
          <a:p>
            <a:pPr algn="r"/>
            <a:r>
              <a:rPr lang="en-US" sz="1400" dirty="0" smtClean="0"/>
              <a:t>2010</a:t>
            </a:r>
          </a:p>
        </p:txBody>
      </p:sp>
      <p:sp>
        <p:nvSpPr>
          <p:cNvPr id="20" name="TextBox 19"/>
          <p:cNvSpPr txBox="1"/>
          <p:nvPr/>
        </p:nvSpPr>
        <p:spPr>
          <a:xfrm>
            <a:off x="395536" y="2484795"/>
            <a:ext cx="648072" cy="307777"/>
          </a:xfrm>
          <a:prstGeom prst="rect">
            <a:avLst/>
          </a:prstGeom>
          <a:noFill/>
        </p:spPr>
        <p:txBody>
          <a:bodyPr wrap="square" rtlCol="0">
            <a:spAutoFit/>
          </a:bodyPr>
          <a:lstStyle/>
          <a:p>
            <a:pPr algn="r"/>
            <a:r>
              <a:rPr lang="en-US" sz="1400" dirty="0" smtClean="0"/>
              <a:t>2012</a:t>
            </a:r>
          </a:p>
        </p:txBody>
      </p:sp>
      <p:sp>
        <p:nvSpPr>
          <p:cNvPr id="21" name="TextBox 20"/>
          <p:cNvSpPr txBox="1"/>
          <p:nvPr/>
        </p:nvSpPr>
        <p:spPr>
          <a:xfrm>
            <a:off x="395536" y="3625279"/>
            <a:ext cx="648072" cy="307777"/>
          </a:xfrm>
          <a:prstGeom prst="rect">
            <a:avLst/>
          </a:prstGeom>
          <a:noFill/>
        </p:spPr>
        <p:txBody>
          <a:bodyPr wrap="square" rtlCol="0">
            <a:spAutoFit/>
          </a:bodyPr>
          <a:lstStyle/>
          <a:p>
            <a:pPr algn="r"/>
            <a:r>
              <a:rPr lang="en-US" sz="1400" dirty="0" smtClean="0"/>
              <a:t>2014</a:t>
            </a:r>
          </a:p>
        </p:txBody>
      </p:sp>
      <p:sp>
        <p:nvSpPr>
          <p:cNvPr id="22" name="TextBox 21"/>
          <p:cNvSpPr txBox="1"/>
          <p:nvPr/>
        </p:nvSpPr>
        <p:spPr>
          <a:xfrm>
            <a:off x="395536" y="4777407"/>
            <a:ext cx="648072" cy="307777"/>
          </a:xfrm>
          <a:prstGeom prst="rect">
            <a:avLst/>
          </a:prstGeom>
          <a:noFill/>
        </p:spPr>
        <p:txBody>
          <a:bodyPr wrap="square" rtlCol="0">
            <a:spAutoFit/>
          </a:bodyPr>
          <a:lstStyle/>
          <a:p>
            <a:pPr algn="r"/>
            <a:r>
              <a:rPr lang="en-US" sz="1400" dirty="0" smtClean="0"/>
              <a:t>2015</a:t>
            </a:r>
          </a:p>
        </p:txBody>
      </p:sp>
      <p:sp>
        <p:nvSpPr>
          <p:cNvPr id="23" name="TextBox 22"/>
          <p:cNvSpPr txBox="1"/>
          <p:nvPr/>
        </p:nvSpPr>
        <p:spPr>
          <a:xfrm>
            <a:off x="395536" y="5785519"/>
            <a:ext cx="648072" cy="307777"/>
          </a:xfrm>
          <a:prstGeom prst="rect">
            <a:avLst/>
          </a:prstGeom>
          <a:noFill/>
        </p:spPr>
        <p:txBody>
          <a:bodyPr wrap="square" rtlCol="0">
            <a:spAutoFit/>
          </a:bodyPr>
          <a:lstStyle/>
          <a:p>
            <a:pPr algn="r"/>
            <a:r>
              <a:rPr lang="en-US" sz="1400" dirty="0" smtClean="0"/>
              <a:t>2016</a:t>
            </a:r>
          </a:p>
        </p:txBody>
      </p:sp>
      <p:pic>
        <p:nvPicPr>
          <p:cNvPr id="2" name="Picture 1" descr="Sixty-third World Health Assembly 2010 W copy.pdf"/>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907704" y="969836"/>
            <a:ext cx="720080" cy="1019004"/>
          </a:xfrm>
          <a:prstGeom prst="rect">
            <a:avLst/>
          </a:prstGeom>
          <a:ln w="9525" cmpd="sng">
            <a:solidFill>
              <a:srgbClr val="0000FF"/>
            </a:solidFill>
          </a:ln>
        </p:spPr>
      </p:pic>
      <p:pic>
        <p:nvPicPr>
          <p:cNvPr id="5" name="Picture 4" descr="Sixty-seventh World Health Assembly 2014 copy.pdf"/>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907704" y="3274092"/>
            <a:ext cx="720080" cy="1019004"/>
          </a:xfrm>
          <a:prstGeom prst="rect">
            <a:avLst/>
          </a:prstGeom>
          <a:ln w="9525" cmpd="sng">
            <a:solidFill>
              <a:srgbClr val="0000FF"/>
            </a:solidFill>
          </a:ln>
        </p:spPr>
      </p:pic>
      <p:pic>
        <p:nvPicPr>
          <p:cNvPr id="25" name="Content Placeholder 5"/>
          <p:cNvPicPr>
            <a:picLocks noGrp="1" noChangeAspect="1"/>
          </p:cNvPicPr>
          <p:nvPr/>
        </p:nvPicPr>
        <p:blipFill>
          <a:blip r:embed="rId5" cstate="email">
            <a:extLst>
              <a:ext uri="{28A0092B-C50C-407E-A947-70E740481C1C}">
                <a14:useLocalDpi xmlns:a14="http://schemas.microsoft.com/office/drawing/2010/main" val="0"/>
              </a:ext>
            </a:extLst>
          </a:blip>
          <a:stretch>
            <a:fillRect/>
          </a:stretch>
        </p:blipFill>
        <p:spPr>
          <a:xfrm>
            <a:off x="1691680" y="4509120"/>
            <a:ext cx="1160818" cy="792088"/>
          </a:xfrm>
          <a:prstGeom prst="rect">
            <a:avLst/>
          </a:prstGeom>
          <a:ln>
            <a:solidFill>
              <a:schemeClr val="tx1"/>
            </a:solidFill>
          </a:ln>
        </p:spPr>
      </p:pic>
      <p:pic>
        <p:nvPicPr>
          <p:cNvPr id="6" name="Picture 5" descr="IMG_2205.jpg"/>
          <p:cNvPicPr>
            <a:picLocks noChangeAspect="1"/>
          </p:cNvPicPr>
          <p:nvPr/>
        </p:nvPicPr>
        <p:blipFill rotWithShape="1">
          <a:blip r:embed="rId6" cstate="email">
            <a:extLst>
              <a:ext uri="{28A0092B-C50C-407E-A947-70E740481C1C}">
                <a14:useLocalDpi xmlns:a14="http://schemas.microsoft.com/office/drawing/2010/main" val="0"/>
              </a:ext>
            </a:extLst>
          </a:blip>
          <a:srcRect l="11268" t="12995" r="6204"/>
          <a:stretch/>
        </p:blipFill>
        <p:spPr>
          <a:xfrm>
            <a:off x="1835696" y="5589240"/>
            <a:ext cx="936104" cy="740152"/>
          </a:xfrm>
          <a:prstGeom prst="rect">
            <a:avLst/>
          </a:prstGeom>
          <a:ln>
            <a:solidFill>
              <a:schemeClr val="tx1"/>
            </a:solidFill>
          </a:ln>
        </p:spPr>
      </p:pic>
      <p:pic>
        <p:nvPicPr>
          <p:cNvPr id="26" name="Picture 25" descr="WHO hep framework cover.jpg"/>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1907704" y="2119345"/>
            <a:ext cx="720080" cy="1021623"/>
          </a:xfrm>
          <a:prstGeom prst="rect">
            <a:avLst/>
          </a:prstGeom>
          <a:ln>
            <a:solidFill>
              <a:schemeClr val="tx1"/>
            </a:solidFill>
          </a:ln>
        </p:spPr>
      </p:pic>
      <p:grpSp>
        <p:nvGrpSpPr>
          <p:cNvPr id="9" name="Group 8"/>
          <p:cNvGrpSpPr/>
          <p:nvPr/>
        </p:nvGrpSpPr>
        <p:grpSpPr>
          <a:xfrm>
            <a:off x="3203848" y="1196752"/>
            <a:ext cx="5328592" cy="576064"/>
            <a:chOff x="3203848" y="949368"/>
            <a:chExt cx="5328592" cy="576064"/>
          </a:xfrm>
        </p:grpSpPr>
        <p:sp>
          <p:nvSpPr>
            <p:cNvPr id="67" name="Rectangle 66"/>
            <p:cNvSpPr/>
            <p:nvPr/>
          </p:nvSpPr>
          <p:spPr>
            <a:xfrm>
              <a:off x="3203848" y="949368"/>
              <a:ext cx="5328592" cy="576064"/>
            </a:xfrm>
            <a:prstGeom prst="rect">
              <a:avLst/>
            </a:prstGeom>
            <a:solidFill>
              <a:srgbClr val="E097AE">
                <a:alpha val="79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3275856" y="1052736"/>
              <a:ext cx="4983842" cy="323165"/>
            </a:xfrm>
            <a:prstGeom prst="rect">
              <a:avLst/>
            </a:prstGeom>
          </p:spPr>
          <p:txBody>
            <a:bodyPr wrap="none">
              <a:spAutoFit/>
            </a:bodyPr>
            <a:lstStyle/>
            <a:p>
              <a:pPr>
                <a:spcAft>
                  <a:spcPts val="1200"/>
                </a:spcAft>
              </a:pPr>
              <a:r>
                <a:rPr lang="en-US" sz="1500" b="0" i="1" dirty="0" smtClean="0"/>
                <a:t>First World Health Assembly resolution on viral hepatitis</a:t>
              </a:r>
              <a:endParaRPr lang="en-US" sz="1500" b="0" i="1" dirty="0"/>
            </a:p>
          </p:txBody>
        </p:sp>
      </p:grpSp>
      <p:sp>
        <p:nvSpPr>
          <p:cNvPr id="79" name="Rectangle 78"/>
          <p:cNvSpPr/>
          <p:nvPr/>
        </p:nvSpPr>
        <p:spPr>
          <a:xfrm>
            <a:off x="3203848" y="4653136"/>
            <a:ext cx="5328592" cy="576064"/>
          </a:xfrm>
          <a:prstGeom prst="rect">
            <a:avLst/>
          </a:prstGeom>
          <a:solidFill>
            <a:srgbClr val="E097AE">
              <a:alpha val="79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Rectangle 79"/>
          <p:cNvSpPr/>
          <p:nvPr/>
        </p:nvSpPr>
        <p:spPr>
          <a:xfrm>
            <a:off x="3203848" y="5661248"/>
            <a:ext cx="5328592" cy="576064"/>
          </a:xfrm>
          <a:prstGeom prst="rect">
            <a:avLst/>
          </a:prstGeom>
          <a:solidFill>
            <a:srgbClr val="E097AE">
              <a:alpha val="79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0" name="Group 9"/>
          <p:cNvGrpSpPr/>
          <p:nvPr/>
        </p:nvGrpSpPr>
        <p:grpSpPr>
          <a:xfrm>
            <a:off x="3203848" y="2348880"/>
            <a:ext cx="5328592" cy="576064"/>
            <a:chOff x="3203848" y="2127338"/>
            <a:chExt cx="5328592" cy="576064"/>
          </a:xfrm>
        </p:grpSpPr>
        <p:sp>
          <p:nvSpPr>
            <p:cNvPr id="77" name="Rectangle 76"/>
            <p:cNvSpPr/>
            <p:nvPr/>
          </p:nvSpPr>
          <p:spPr>
            <a:xfrm>
              <a:off x="3203848" y="2127338"/>
              <a:ext cx="5328592" cy="576064"/>
            </a:xfrm>
            <a:prstGeom prst="rect">
              <a:avLst/>
            </a:prstGeom>
            <a:solidFill>
              <a:srgbClr val="E097AE">
                <a:alpha val="79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3275856" y="2276872"/>
              <a:ext cx="4306260" cy="323165"/>
            </a:xfrm>
            <a:prstGeom prst="rect">
              <a:avLst/>
            </a:prstGeom>
          </p:spPr>
          <p:txBody>
            <a:bodyPr wrap="none">
              <a:spAutoFit/>
            </a:bodyPr>
            <a:lstStyle/>
            <a:p>
              <a:pPr>
                <a:spcAft>
                  <a:spcPts val="1200"/>
                </a:spcAft>
              </a:pPr>
              <a:r>
                <a:rPr lang="en-US" sz="1500" b="0" i="1" dirty="0" smtClean="0"/>
                <a:t>First WHO strategic framework on viral hepatitis</a:t>
              </a:r>
              <a:endParaRPr lang="en-US" sz="1500" b="0" i="1" dirty="0"/>
            </a:p>
          </p:txBody>
        </p:sp>
      </p:grpSp>
      <p:grpSp>
        <p:nvGrpSpPr>
          <p:cNvPr id="12" name="Group 11"/>
          <p:cNvGrpSpPr/>
          <p:nvPr/>
        </p:nvGrpSpPr>
        <p:grpSpPr>
          <a:xfrm>
            <a:off x="3203848" y="3501008"/>
            <a:ext cx="5334340" cy="576064"/>
            <a:chOff x="3203848" y="3305308"/>
            <a:chExt cx="5334340" cy="576064"/>
          </a:xfrm>
        </p:grpSpPr>
        <p:sp>
          <p:nvSpPr>
            <p:cNvPr id="78" name="Rectangle 77"/>
            <p:cNvSpPr/>
            <p:nvPr/>
          </p:nvSpPr>
          <p:spPr>
            <a:xfrm>
              <a:off x="3203848" y="3305308"/>
              <a:ext cx="5328592" cy="576064"/>
            </a:xfrm>
            <a:prstGeom prst="rect">
              <a:avLst/>
            </a:prstGeom>
            <a:solidFill>
              <a:srgbClr val="E097AE">
                <a:alpha val="79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3275856" y="3429000"/>
              <a:ext cx="5262332" cy="323165"/>
            </a:xfrm>
            <a:prstGeom prst="rect">
              <a:avLst/>
            </a:prstGeom>
          </p:spPr>
          <p:txBody>
            <a:bodyPr wrap="none">
              <a:spAutoFit/>
            </a:bodyPr>
            <a:lstStyle/>
            <a:p>
              <a:pPr>
                <a:spcAft>
                  <a:spcPts val="1200"/>
                </a:spcAft>
              </a:pPr>
              <a:r>
                <a:rPr lang="en-US" sz="1500" b="0" i="1" dirty="0" smtClean="0"/>
                <a:t>Second World Health Assembly resolution on viral hepatitis</a:t>
              </a:r>
              <a:endParaRPr lang="en-US" sz="1500" b="0" i="1" dirty="0"/>
            </a:p>
          </p:txBody>
        </p:sp>
      </p:grpSp>
      <p:sp>
        <p:nvSpPr>
          <p:cNvPr id="51" name="Rectangle 50"/>
          <p:cNvSpPr/>
          <p:nvPr/>
        </p:nvSpPr>
        <p:spPr>
          <a:xfrm>
            <a:off x="3275856" y="4750986"/>
            <a:ext cx="5031180" cy="323165"/>
          </a:xfrm>
          <a:prstGeom prst="rect">
            <a:avLst/>
          </a:prstGeom>
        </p:spPr>
        <p:txBody>
          <a:bodyPr wrap="none">
            <a:spAutoFit/>
          </a:bodyPr>
          <a:lstStyle/>
          <a:p>
            <a:pPr>
              <a:spcAft>
                <a:spcPts val="1200"/>
              </a:spcAft>
            </a:pPr>
            <a:r>
              <a:rPr lang="en-US" sz="1500" b="0" i="1" dirty="0" smtClean="0"/>
              <a:t>Viral hepatitis named in Sustainable Development Goals</a:t>
            </a:r>
            <a:endParaRPr lang="en-US" sz="1500" b="0" i="1" dirty="0"/>
          </a:p>
        </p:txBody>
      </p:sp>
      <p:sp>
        <p:nvSpPr>
          <p:cNvPr id="52" name="Rectangle 51"/>
          <p:cNvSpPr/>
          <p:nvPr/>
        </p:nvSpPr>
        <p:spPr>
          <a:xfrm>
            <a:off x="3275856" y="5805264"/>
            <a:ext cx="4606541" cy="323165"/>
          </a:xfrm>
          <a:prstGeom prst="rect">
            <a:avLst/>
          </a:prstGeom>
        </p:spPr>
        <p:txBody>
          <a:bodyPr wrap="none">
            <a:spAutoFit/>
          </a:bodyPr>
          <a:lstStyle/>
          <a:p>
            <a:pPr>
              <a:spcAft>
                <a:spcPts val="1200"/>
              </a:spcAft>
            </a:pPr>
            <a:r>
              <a:rPr lang="en-US" sz="1500" b="0" i="1" dirty="0" smtClean="0"/>
              <a:t>WHO global health sector strategy on viral hepatitis</a:t>
            </a:r>
            <a:endParaRPr lang="en-US" sz="1500" b="0" i="1" dirty="0"/>
          </a:p>
        </p:txBody>
      </p:sp>
      <p:sp>
        <p:nvSpPr>
          <p:cNvPr id="83" name="Rectangle 82"/>
          <p:cNvSpPr/>
          <p:nvPr/>
        </p:nvSpPr>
        <p:spPr>
          <a:xfrm>
            <a:off x="3131840" y="764704"/>
            <a:ext cx="5688632" cy="576064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00" name="Group 99"/>
          <p:cNvGrpSpPr/>
          <p:nvPr/>
        </p:nvGrpSpPr>
        <p:grpSpPr>
          <a:xfrm>
            <a:off x="3851920" y="1052736"/>
            <a:ext cx="3168352" cy="4392488"/>
            <a:chOff x="3851920" y="620688"/>
            <a:chExt cx="3168352" cy="4392488"/>
          </a:xfrm>
        </p:grpSpPr>
        <p:sp>
          <p:nvSpPr>
            <p:cNvPr id="85" name="Rectangle 84"/>
            <p:cNvSpPr/>
            <p:nvPr/>
          </p:nvSpPr>
          <p:spPr>
            <a:xfrm>
              <a:off x="3851920" y="620688"/>
              <a:ext cx="3168352" cy="4392488"/>
            </a:xfrm>
            <a:prstGeom prst="rect">
              <a:avLst/>
            </a:prstGeom>
            <a:solidFill>
              <a:srgbClr val="BFE3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4" name="Picture 83" descr="Sixty-third World Health Assembly 2010 W copy.pdf"/>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3959932" y="727974"/>
              <a:ext cx="2952328" cy="4177916"/>
            </a:xfrm>
            <a:prstGeom prst="rect">
              <a:avLst/>
            </a:prstGeom>
            <a:ln w="9525" cmpd="sng">
              <a:solidFill>
                <a:srgbClr val="0000FF"/>
              </a:solidFill>
            </a:ln>
          </p:spPr>
        </p:pic>
        <p:sp>
          <p:nvSpPr>
            <p:cNvPr id="97" name="TextBox 96"/>
            <p:cNvSpPr txBox="1"/>
            <p:nvPr/>
          </p:nvSpPr>
          <p:spPr>
            <a:xfrm>
              <a:off x="4387332" y="980728"/>
              <a:ext cx="576064" cy="307777"/>
            </a:xfrm>
            <a:prstGeom prst="rect">
              <a:avLst/>
            </a:prstGeom>
            <a:solidFill>
              <a:schemeClr val="bg1"/>
            </a:solidFill>
          </p:spPr>
          <p:txBody>
            <a:bodyPr wrap="square" rtlCol="0">
              <a:spAutoFit/>
            </a:bodyPr>
            <a:lstStyle/>
            <a:p>
              <a:pPr algn="ctr"/>
              <a:r>
                <a:rPr lang="en-US" sz="1400" dirty="0" smtClean="0"/>
                <a:t>2010</a:t>
              </a:r>
            </a:p>
          </p:txBody>
        </p:sp>
      </p:grpSp>
      <p:pic>
        <p:nvPicPr>
          <p:cNvPr id="96" name="Content Placeholder 5"/>
          <p:cNvPicPr>
            <a:picLocks noGrp="1" noChangeAspect="1"/>
          </p:cNvPicPr>
          <p:nvPr/>
        </p:nvPicPr>
        <p:blipFill>
          <a:blip r:embed="rId5" cstate="email">
            <a:extLst>
              <a:ext uri="{28A0092B-C50C-407E-A947-70E740481C1C}">
                <a14:useLocalDpi xmlns:a14="http://schemas.microsoft.com/office/drawing/2010/main" val="0"/>
              </a:ext>
            </a:extLst>
          </a:blip>
          <a:stretch>
            <a:fillRect/>
          </a:stretch>
        </p:blipFill>
        <p:spPr>
          <a:xfrm>
            <a:off x="3347864" y="2204864"/>
            <a:ext cx="5395634" cy="3681728"/>
          </a:xfrm>
          <a:prstGeom prst="rect">
            <a:avLst/>
          </a:prstGeom>
          <a:ln>
            <a:solidFill>
              <a:schemeClr val="tx1"/>
            </a:solidFill>
          </a:ln>
        </p:spPr>
      </p:pic>
      <p:grpSp>
        <p:nvGrpSpPr>
          <p:cNvPr id="101" name="Group 100"/>
          <p:cNvGrpSpPr/>
          <p:nvPr/>
        </p:nvGrpSpPr>
        <p:grpSpPr>
          <a:xfrm>
            <a:off x="4139952" y="1268760"/>
            <a:ext cx="3168352" cy="4392488"/>
            <a:chOff x="7126182" y="654443"/>
            <a:chExt cx="3168352" cy="4392488"/>
          </a:xfrm>
        </p:grpSpPr>
        <p:sp>
          <p:nvSpPr>
            <p:cNvPr id="94" name="Rectangle 93"/>
            <p:cNvSpPr/>
            <p:nvPr/>
          </p:nvSpPr>
          <p:spPr>
            <a:xfrm>
              <a:off x="7126182" y="654443"/>
              <a:ext cx="3168352" cy="4392488"/>
            </a:xfrm>
            <a:prstGeom prst="rect">
              <a:avLst/>
            </a:prstGeom>
            <a:solidFill>
              <a:srgbClr val="BFE3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5" name="Picture 94" descr="Sixty-seventh World Health Assembly 2014 copy.pdf"/>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7236296" y="764704"/>
              <a:ext cx="2948125" cy="4171966"/>
            </a:xfrm>
            <a:prstGeom prst="rect">
              <a:avLst/>
            </a:prstGeom>
            <a:ln w="9525" cmpd="sng">
              <a:solidFill>
                <a:srgbClr val="0000FF"/>
              </a:solidFill>
            </a:ln>
          </p:spPr>
        </p:pic>
        <p:sp>
          <p:nvSpPr>
            <p:cNvPr id="98" name="TextBox 97"/>
            <p:cNvSpPr txBox="1"/>
            <p:nvPr/>
          </p:nvSpPr>
          <p:spPr>
            <a:xfrm>
              <a:off x="7661594" y="942475"/>
              <a:ext cx="576064" cy="307777"/>
            </a:xfrm>
            <a:prstGeom prst="rect">
              <a:avLst/>
            </a:prstGeom>
            <a:solidFill>
              <a:schemeClr val="bg1"/>
            </a:solidFill>
          </p:spPr>
          <p:txBody>
            <a:bodyPr wrap="square" rtlCol="0">
              <a:spAutoFit/>
            </a:bodyPr>
            <a:lstStyle/>
            <a:p>
              <a:pPr algn="ctr"/>
              <a:r>
                <a:rPr lang="en-US" sz="1400" dirty="0" smtClean="0"/>
                <a:t>2014</a:t>
              </a:r>
            </a:p>
          </p:txBody>
        </p:sp>
      </p:grpSp>
      <p:sp>
        <p:nvSpPr>
          <p:cNvPr id="102" name="Rectangle 101"/>
          <p:cNvSpPr/>
          <p:nvPr/>
        </p:nvSpPr>
        <p:spPr>
          <a:xfrm>
            <a:off x="5552576" y="1700808"/>
            <a:ext cx="698178" cy="369332"/>
          </a:xfrm>
          <a:prstGeom prst="rect">
            <a:avLst/>
          </a:prstGeom>
        </p:spPr>
        <p:txBody>
          <a:bodyPr wrap="none">
            <a:spAutoFit/>
          </a:bodyPr>
          <a:lstStyle/>
          <a:p>
            <a:pPr algn="ctr"/>
            <a:r>
              <a:rPr lang="en-US" sz="1800" dirty="0" smtClean="0"/>
              <a:t>2015</a:t>
            </a:r>
            <a:endParaRPr lang="en-US" sz="1800" dirty="0"/>
          </a:p>
        </p:txBody>
      </p:sp>
      <p:grpSp>
        <p:nvGrpSpPr>
          <p:cNvPr id="105" name="Group 104"/>
          <p:cNvGrpSpPr/>
          <p:nvPr/>
        </p:nvGrpSpPr>
        <p:grpSpPr>
          <a:xfrm>
            <a:off x="3275856" y="908720"/>
            <a:ext cx="5493233" cy="5285620"/>
            <a:chOff x="3203848" y="539388"/>
            <a:chExt cx="5493233" cy="5285620"/>
          </a:xfrm>
        </p:grpSpPr>
        <p:pic>
          <p:nvPicPr>
            <p:cNvPr id="66" name="Picture 65" descr="IMG_2205.jpg"/>
            <p:cNvPicPr>
              <a:picLocks noChangeAspect="1"/>
            </p:cNvPicPr>
            <p:nvPr/>
          </p:nvPicPr>
          <p:blipFill rotWithShape="1">
            <a:blip r:embed="rId10" cstate="email">
              <a:extLst>
                <a:ext uri="{28A0092B-C50C-407E-A947-70E740481C1C}">
                  <a14:useLocalDpi xmlns:a14="http://schemas.microsoft.com/office/drawing/2010/main" val="0"/>
                </a:ext>
              </a:extLst>
            </a:blip>
            <a:srcRect l="11268" t="4045" r="6204" b="-1"/>
            <a:stretch/>
          </p:blipFill>
          <p:spPr>
            <a:xfrm>
              <a:off x="3203848" y="1034873"/>
              <a:ext cx="5493233" cy="4790135"/>
            </a:xfrm>
            <a:prstGeom prst="rect">
              <a:avLst/>
            </a:prstGeom>
            <a:ln>
              <a:solidFill>
                <a:schemeClr val="tx1"/>
              </a:solidFill>
            </a:ln>
          </p:spPr>
        </p:pic>
        <p:sp>
          <p:nvSpPr>
            <p:cNvPr id="103" name="Rectangle 102"/>
            <p:cNvSpPr/>
            <p:nvPr/>
          </p:nvSpPr>
          <p:spPr>
            <a:xfrm>
              <a:off x="5601375" y="539388"/>
              <a:ext cx="698178" cy="369332"/>
            </a:xfrm>
            <a:prstGeom prst="rect">
              <a:avLst/>
            </a:prstGeom>
          </p:spPr>
          <p:txBody>
            <a:bodyPr wrap="none">
              <a:spAutoFit/>
            </a:bodyPr>
            <a:lstStyle/>
            <a:p>
              <a:pPr algn="ctr"/>
              <a:r>
                <a:rPr lang="en-US" sz="1800" dirty="0" smtClean="0"/>
                <a:t>2016</a:t>
              </a:r>
              <a:endParaRPr lang="en-US" sz="1800" dirty="0"/>
            </a:p>
          </p:txBody>
        </p:sp>
      </p:grpSp>
      <p:sp>
        <p:nvSpPr>
          <p:cNvPr id="3" name="TextBox 2"/>
          <p:cNvSpPr txBox="1"/>
          <p:nvPr/>
        </p:nvSpPr>
        <p:spPr>
          <a:xfrm>
            <a:off x="3131840" y="260648"/>
            <a:ext cx="5328592" cy="523220"/>
          </a:xfrm>
          <a:prstGeom prst="rect">
            <a:avLst/>
          </a:prstGeom>
          <a:noFill/>
        </p:spPr>
        <p:txBody>
          <a:bodyPr wrap="square" rtlCol="0">
            <a:spAutoFit/>
          </a:bodyPr>
          <a:lstStyle/>
          <a:p>
            <a:r>
              <a:rPr lang="en-US" sz="2800" dirty="0" smtClean="0"/>
              <a:t>The Policy Landscape </a:t>
            </a:r>
            <a:r>
              <a:rPr lang="is-IS" sz="2800" dirty="0" smtClean="0"/>
              <a:t>…</a:t>
            </a:r>
            <a:endParaRPr lang="en-US" sz="2800" dirty="0" smtClean="0"/>
          </a:p>
        </p:txBody>
      </p:sp>
    </p:spTree>
    <p:extLst>
      <p:ext uri="{BB962C8B-B14F-4D97-AF65-F5344CB8AC3E}">
        <p14:creationId xmlns:p14="http://schemas.microsoft.com/office/powerpoint/2010/main" val="2400920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100"/>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101"/>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9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10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slov 1"/>
          <p:cNvSpPr>
            <a:spLocks noGrp="1"/>
          </p:cNvSpPr>
          <p:nvPr>
            <p:ph type="title" idx="4294967295"/>
          </p:nvPr>
        </p:nvSpPr>
        <p:spPr>
          <a:xfrm>
            <a:off x="323850" y="188913"/>
            <a:ext cx="8229600" cy="1143000"/>
          </a:xfrm>
        </p:spPr>
        <p:txBody>
          <a:bodyPr/>
          <a:lstStyle/>
          <a:p>
            <a:r>
              <a:rPr lang="sl-SI" altLang="en-US" sz="3200" b="1" dirty="0" smtClean="0"/>
              <a:t>A survey of 33 European countries</a:t>
            </a:r>
            <a:endParaRPr lang="sl-SI" altLang="en-US" sz="3200" dirty="0" smtClean="0"/>
          </a:p>
        </p:txBody>
      </p:sp>
      <p:sp>
        <p:nvSpPr>
          <p:cNvPr id="5" name="Konektor 4"/>
          <p:cNvSpPr/>
          <p:nvPr/>
        </p:nvSpPr>
        <p:spPr>
          <a:xfrm>
            <a:off x="4500563" y="3857625"/>
            <a:ext cx="142875" cy="142875"/>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6" name="Konektor 5"/>
          <p:cNvSpPr/>
          <p:nvPr/>
        </p:nvSpPr>
        <p:spPr>
          <a:xfrm>
            <a:off x="3857625" y="4429125"/>
            <a:ext cx="142875" cy="142875"/>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7" name="Konektor 6"/>
          <p:cNvSpPr/>
          <p:nvPr/>
        </p:nvSpPr>
        <p:spPr>
          <a:xfrm>
            <a:off x="4143375" y="3571875"/>
            <a:ext cx="142875" cy="142875"/>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8" name="Konektor 7"/>
          <p:cNvSpPr/>
          <p:nvPr/>
        </p:nvSpPr>
        <p:spPr>
          <a:xfrm>
            <a:off x="5143500" y="3571875"/>
            <a:ext cx="142875" cy="142875"/>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9" name="Konektor 8"/>
          <p:cNvSpPr/>
          <p:nvPr/>
        </p:nvSpPr>
        <p:spPr>
          <a:xfrm>
            <a:off x="4929188" y="4000500"/>
            <a:ext cx="142875" cy="142875"/>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11" name="Konektor 10"/>
          <p:cNvSpPr/>
          <p:nvPr/>
        </p:nvSpPr>
        <p:spPr>
          <a:xfrm>
            <a:off x="4572000" y="4643438"/>
            <a:ext cx="142875" cy="142875"/>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12" name="Konektor 11"/>
          <p:cNvSpPr/>
          <p:nvPr/>
        </p:nvSpPr>
        <p:spPr>
          <a:xfrm>
            <a:off x="5000625" y="4357688"/>
            <a:ext cx="142875" cy="142875"/>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13" name="Konektor 12"/>
          <p:cNvSpPr/>
          <p:nvPr/>
        </p:nvSpPr>
        <p:spPr>
          <a:xfrm>
            <a:off x="3357563" y="5357813"/>
            <a:ext cx="142875" cy="142875"/>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15" name="Konektor 14"/>
          <p:cNvSpPr/>
          <p:nvPr/>
        </p:nvSpPr>
        <p:spPr>
          <a:xfrm>
            <a:off x="4805363" y="4162425"/>
            <a:ext cx="142875" cy="142875"/>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16" name="Konektor 15"/>
          <p:cNvSpPr/>
          <p:nvPr/>
        </p:nvSpPr>
        <p:spPr>
          <a:xfrm>
            <a:off x="4857750" y="4572000"/>
            <a:ext cx="142875" cy="142875"/>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28685" name="Pravokotnik 18"/>
          <p:cNvSpPr>
            <a:spLocks noChangeArrowheads="1"/>
          </p:cNvSpPr>
          <p:nvPr/>
        </p:nvSpPr>
        <p:spPr bwMode="auto">
          <a:xfrm>
            <a:off x="571500" y="6429375"/>
            <a:ext cx="3035300" cy="277813"/>
          </a:xfrm>
          <a:prstGeom prst="rect">
            <a:avLst/>
          </a:prstGeom>
          <a:noFill/>
          <a:ln w="9525">
            <a:noFill/>
            <a:miter lim="800000"/>
            <a:headEnd/>
            <a:tailEnd/>
          </a:ln>
        </p:spPr>
        <p:txBody>
          <a:bodyPr wrap="none">
            <a:spAutoFit/>
          </a:bodyPr>
          <a:lstStyle/>
          <a:p>
            <a:pPr eaLnBrk="1" fontAlgn="auto" hangingPunct="1">
              <a:spcBef>
                <a:spcPts val="0"/>
              </a:spcBef>
              <a:spcAft>
                <a:spcPts val="0"/>
              </a:spcAft>
            </a:pPr>
            <a:r>
              <a:rPr lang="sl-SI" altLang="en-US" sz="1200" b="0">
                <a:solidFill>
                  <a:prstClr val="black"/>
                </a:solidFill>
                <a:latin typeface="Calibri"/>
                <a:ea typeface="+mn-ea"/>
                <a:cs typeface="+mn-cs"/>
              </a:rPr>
              <a:t>*Scotland was treated separately from UK</a:t>
            </a:r>
          </a:p>
        </p:txBody>
      </p:sp>
      <p:sp>
        <p:nvSpPr>
          <p:cNvPr id="20" name="Ograda vsebine 2"/>
          <p:cNvSpPr txBox="1">
            <a:spLocks/>
          </p:cNvSpPr>
          <p:nvPr/>
        </p:nvSpPr>
        <p:spPr>
          <a:xfrm>
            <a:off x="0" y="1143000"/>
            <a:ext cx="9144000" cy="400050"/>
          </a:xfrm>
          <a:prstGeom prst="rect">
            <a:avLst/>
          </a:prstGeom>
        </p:spPr>
        <p:txBody>
          <a:bodyPr>
            <a:normAutofit fontScale="77500" lnSpcReduction="20000"/>
          </a:bodyPr>
          <a:lstStyle/>
          <a:p>
            <a:pPr marL="342900" indent="-342900" eaLnBrk="1" fontAlgn="auto" hangingPunct="1">
              <a:spcBef>
                <a:spcPct val="20000"/>
              </a:spcBef>
              <a:spcAft>
                <a:spcPts val="0"/>
              </a:spcAft>
              <a:buFont typeface="Arial" pitchFamily="34" charset="0"/>
              <a:buNone/>
              <a:defRPr/>
            </a:pPr>
            <a:r>
              <a:rPr lang="sl-SI" sz="1600" b="0" dirty="0">
                <a:solidFill>
                  <a:prstClr val="black"/>
                </a:solidFill>
                <a:latin typeface="Calibri"/>
                <a:ea typeface="+mn-ea"/>
                <a:cs typeface="+mn-cs"/>
              </a:rPr>
              <a:t>               </a:t>
            </a:r>
            <a:r>
              <a:rPr lang="sl-SI" sz="1500" b="0" dirty="0" err="1">
                <a:solidFill>
                  <a:prstClr val="black"/>
                </a:solidFill>
                <a:latin typeface="Calibri"/>
                <a:ea typeface="+mn-ea"/>
                <a:cs typeface="+mn-cs"/>
              </a:rPr>
              <a:t>National</a:t>
            </a:r>
            <a:r>
              <a:rPr lang="sl-SI" sz="1500" b="0" dirty="0">
                <a:solidFill>
                  <a:prstClr val="black"/>
                </a:solidFill>
                <a:latin typeface="Calibri"/>
                <a:ea typeface="+mn-ea"/>
                <a:cs typeface="+mn-cs"/>
              </a:rPr>
              <a:t> </a:t>
            </a:r>
            <a:r>
              <a:rPr lang="sl-SI" sz="1500" b="0" dirty="0" err="1">
                <a:solidFill>
                  <a:prstClr val="black"/>
                </a:solidFill>
                <a:latin typeface="Calibri"/>
                <a:ea typeface="+mn-ea"/>
                <a:cs typeface="+mn-cs"/>
              </a:rPr>
              <a:t>strategy</a:t>
            </a:r>
            <a:r>
              <a:rPr lang="sl-SI" sz="1500" b="0" dirty="0">
                <a:solidFill>
                  <a:prstClr val="black"/>
                </a:solidFill>
                <a:latin typeface="Calibri"/>
                <a:ea typeface="+mn-ea"/>
                <a:cs typeface="+mn-cs"/>
              </a:rPr>
              <a:t>, </a:t>
            </a:r>
            <a:r>
              <a:rPr lang="sl-SI" sz="1500" b="0" dirty="0">
                <a:solidFill>
                  <a:srgbClr val="C00000"/>
                </a:solidFill>
                <a:latin typeface="Calibri"/>
                <a:ea typeface="+mn-ea"/>
                <a:cs typeface="+mn-cs"/>
              </a:rPr>
              <a:t>12 (</a:t>
            </a:r>
            <a:r>
              <a:rPr lang="sl-SI" sz="1500" dirty="0">
                <a:solidFill>
                  <a:srgbClr val="C00000"/>
                </a:solidFill>
                <a:latin typeface="Calibri"/>
                <a:ea typeface="+mn-ea"/>
                <a:cs typeface="+mn-cs"/>
              </a:rPr>
              <a:t>10 PWID</a:t>
            </a:r>
            <a:r>
              <a:rPr lang="sl-SI" sz="1500" b="0" dirty="0">
                <a:solidFill>
                  <a:srgbClr val="C00000"/>
                </a:solidFill>
                <a:latin typeface="Calibri"/>
                <a:ea typeface="+mn-ea"/>
                <a:cs typeface="+mn-cs"/>
              </a:rPr>
              <a:t>)</a:t>
            </a:r>
            <a:r>
              <a:rPr lang="sl-SI" sz="1500" b="0" dirty="0">
                <a:solidFill>
                  <a:prstClr val="black"/>
                </a:solidFill>
                <a:latin typeface="Calibri"/>
                <a:ea typeface="+mn-ea"/>
                <a:cs typeface="+mn-cs"/>
              </a:rPr>
              <a:t>                 </a:t>
            </a:r>
            <a:r>
              <a:rPr lang="sl-SI" sz="1500" b="0" dirty="0" err="1">
                <a:solidFill>
                  <a:prstClr val="black"/>
                </a:solidFill>
                <a:latin typeface="Calibri"/>
                <a:ea typeface="+mn-ea"/>
                <a:cs typeface="+mn-cs"/>
              </a:rPr>
              <a:t>National</a:t>
            </a:r>
            <a:r>
              <a:rPr lang="sl-SI" sz="1500" b="0" dirty="0">
                <a:solidFill>
                  <a:prstClr val="black"/>
                </a:solidFill>
                <a:latin typeface="Calibri"/>
                <a:ea typeface="+mn-ea"/>
                <a:cs typeface="+mn-cs"/>
              </a:rPr>
              <a:t> </a:t>
            </a:r>
            <a:r>
              <a:rPr lang="sl-SI" sz="1500" b="0" dirty="0" err="1">
                <a:solidFill>
                  <a:prstClr val="black"/>
                </a:solidFill>
                <a:latin typeface="Calibri"/>
                <a:ea typeface="+mn-ea"/>
                <a:cs typeface="+mn-cs"/>
              </a:rPr>
              <a:t>action</a:t>
            </a:r>
            <a:r>
              <a:rPr lang="sl-SI" sz="1500" b="0" dirty="0">
                <a:solidFill>
                  <a:prstClr val="black"/>
                </a:solidFill>
                <a:latin typeface="Calibri"/>
                <a:ea typeface="+mn-ea"/>
                <a:cs typeface="+mn-cs"/>
              </a:rPr>
              <a:t> plan, </a:t>
            </a:r>
            <a:r>
              <a:rPr lang="sl-SI" sz="1500" b="0" dirty="0">
                <a:solidFill>
                  <a:srgbClr val="C00000"/>
                </a:solidFill>
                <a:latin typeface="Calibri"/>
                <a:ea typeface="+mn-ea"/>
                <a:cs typeface="+mn-cs"/>
              </a:rPr>
              <a:t>10 (</a:t>
            </a:r>
            <a:r>
              <a:rPr lang="sl-SI" sz="1500" dirty="0">
                <a:solidFill>
                  <a:srgbClr val="C00000"/>
                </a:solidFill>
                <a:latin typeface="Calibri"/>
                <a:ea typeface="+mn-ea"/>
                <a:cs typeface="+mn-cs"/>
              </a:rPr>
              <a:t>7 PWID</a:t>
            </a:r>
            <a:r>
              <a:rPr lang="sl-SI" sz="1500" b="0" dirty="0">
                <a:solidFill>
                  <a:prstClr val="black"/>
                </a:solidFill>
                <a:latin typeface="Calibri"/>
                <a:ea typeface="+mn-ea"/>
                <a:cs typeface="+mn-cs"/>
              </a:rPr>
              <a:t>)                     </a:t>
            </a:r>
            <a:r>
              <a:rPr lang="sl-SI" sz="1500" b="0" dirty="0" err="1">
                <a:solidFill>
                  <a:prstClr val="black"/>
                </a:solidFill>
                <a:latin typeface="Calibri"/>
                <a:ea typeface="+mn-ea"/>
                <a:cs typeface="+mn-cs"/>
              </a:rPr>
              <a:t>National</a:t>
            </a:r>
            <a:r>
              <a:rPr lang="sl-SI" sz="1500" b="0" dirty="0">
                <a:solidFill>
                  <a:prstClr val="black"/>
                </a:solidFill>
                <a:latin typeface="Calibri"/>
                <a:ea typeface="+mn-ea"/>
                <a:cs typeface="+mn-cs"/>
              </a:rPr>
              <a:t> </a:t>
            </a:r>
            <a:r>
              <a:rPr lang="sl-SI" sz="1500" b="0" dirty="0" err="1">
                <a:solidFill>
                  <a:prstClr val="black"/>
                </a:solidFill>
                <a:latin typeface="Calibri"/>
                <a:ea typeface="+mn-ea"/>
                <a:cs typeface="+mn-cs"/>
              </a:rPr>
              <a:t>treatment</a:t>
            </a:r>
            <a:r>
              <a:rPr lang="sl-SI" sz="1500" b="0" dirty="0">
                <a:solidFill>
                  <a:prstClr val="black"/>
                </a:solidFill>
                <a:latin typeface="Calibri"/>
                <a:ea typeface="+mn-ea"/>
                <a:cs typeface="+mn-cs"/>
              </a:rPr>
              <a:t> </a:t>
            </a:r>
            <a:r>
              <a:rPr lang="sl-SI" sz="1500" b="0" dirty="0" err="1">
                <a:solidFill>
                  <a:prstClr val="black"/>
                </a:solidFill>
                <a:latin typeface="Calibri"/>
                <a:ea typeface="+mn-ea"/>
                <a:cs typeface="+mn-cs"/>
              </a:rPr>
              <a:t>guidelines</a:t>
            </a:r>
            <a:r>
              <a:rPr lang="sl-SI" sz="1500" b="0" dirty="0">
                <a:solidFill>
                  <a:prstClr val="black"/>
                </a:solidFill>
                <a:latin typeface="Calibri"/>
                <a:ea typeface="+mn-ea"/>
                <a:cs typeface="+mn-cs"/>
              </a:rPr>
              <a:t>, </a:t>
            </a:r>
            <a:r>
              <a:rPr lang="sl-SI" sz="1500" b="0" dirty="0">
                <a:solidFill>
                  <a:srgbClr val="C00000"/>
                </a:solidFill>
                <a:latin typeface="Calibri"/>
                <a:ea typeface="+mn-ea"/>
                <a:cs typeface="+mn-cs"/>
              </a:rPr>
              <a:t>24 (</a:t>
            </a:r>
            <a:r>
              <a:rPr lang="sl-SI" sz="1500" dirty="0">
                <a:solidFill>
                  <a:srgbClr val="C00000"/>
                </a:solidFill>
                <a:latin typeface="Calibri"/>
                <a:ea typeface="+mn-ea"/>
                <a:cs typeface="+mn-cs"/>
              </a:rPr>
              <a:t>20 PWID</a:t>
            </a:r>
            <a:r>
              <a:rPr lang="sl-SI" sz="1500" b="0" dirty="0">
                <a:solidFill>
                  <a:srgbClr val="C00000"/>
                </a:solidFill>
                <a:latin typeface="Calibri"/>
                <a:ea typeface="+mn-ea"/>
                <a:cs typeface="+mn-cs"/>
              </a:rPr>
              <a:t>)</a:t>
            </a:r>
          </a:p>
        </p:txBody>
      </p:sp>
      <p:sp>
        <p:nvSpPr>
          <p:cNvPr id="22" name="Ograda vsebine 3"/>
          <p:cNvSpPr txBox="1">
            <a:spLocks/>
          </p:cNvSpPr>
          <p:nvPr/>
        </p:nvSpPr>
        <p:spPr>
          <a:xfrm>
            <a:off x="357188" y="1214438"/>
            <a:ext cx="142875" cy="142875"/>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marL="342900" indent="-342900" eaLnBrk="1" fontAlgn="auto" hangingPunct="1">
              <a:spcBef>
                <a:spcPct val="20000"/>
              </a:spcBef>
              <a:spcAft>
                <a:spcPts val="0"/>
              </a:spcAft>
              <a:buFont typeface="Arial" pitchFamily="34" charset="0"/>
              <a:buChar char="•"/>
              <a:defRPr/>
            </a:pPr>
            <a:r>
              <a:rPr lang="sl-SI" sz="3200" b="0" dirty="0" err="1">
                <a:solidFill>
                  <a:prstClr val="white"/>
                </a:solidFill>
                <a:latin typeface="Calibri"/>
              </a:rPr>
              <a:t>iy</a:t>
            </a:r>
            <a:endParaRPr lang="sl-SI" sz="3200" b="0" dirty="0">
              <a:solidFill>
                <a:prstClr val="white"/>
              </a:solidFill>
              <a:latin typeface="Calibri"/>
            </a:endParaRPr>
          </a:p>
        </p:txBody>
      </p:sp>
      <p:sp>
        <p:nvSpPr>
          <p:cNvPr id="28688" name="Pravokotnik 22"/>
          <p:cNvSpPr>
            <a:spLocks noChangeArrowheads="1"/>
          </p:cNvSpPr>
          <p:nvPr/>
        </p:nvSpPr>
        <p:spPr bwMode="auto">
          <a:xfrm>
            <a:off x="4857750" y="6465143"/>
            <a:ext cx="4572000" cy="276225"/>
          </a:xfrm>
          <a:prstGeom prst="rect">
            <a:avLst/>
          </a:prstGeom>
          <a:noFill/>
          <a:ln w="9525">
            <a:noFill/>
            <a:miter lim="800000"/>
            <a:headEnd/>
            <a:tailEnd/>
          </a:ln>
        </p:spPr>
        <p:txBody>
          <a:bodyPr>
            <a:spAutoFit/>
          </a:bodyPr>
          <a:lstStyle/>
          <a:p>
            <a:pPr eaLnBrk="1" fontAlgn="auto" hangingPunct="1">
              <a:spcBef>
                <a:spcPts val="0"/>
              </a:spcBef>
              <a:spcAft>
                <a:spcPts val="0"/>
              </a:spcAft>
            </a:pPr>
            <a:r>
              <a:rPr lang="sl-SI" altLang="en-US" sz="1200" b="0" i="1">
                <a:solidFill>
                  <a:prstClr val="black"/>
                </a:solidFill>
                <a:latin typeface="Calibri"/>
                <a:ea typeface="+mn-ea"/>
                <a:cs typeface="+mn-cs"/>
              </a:rPr>
              <a:t>Maticic M et al. BMC Infect Dis 2014; 14(Suppl 6): 514-23.</a:t>
            </a:r>
          </a:p>
        </p:txBody>
      </p:sp>
      <p:pic>
        <p:nvPicPr>
          <p:cNvPr id="28689" name="Picture 2" descr="J:\Blank_map_europe.png"/>
          <p:cNvPicPr>
            <a:picLocks noGrp="1" noChangeAspect="1" noChangeArrowheads="1"/>
          </p:cNvPicPr>
          <p:nvPr>
            <p:ph idx="4294967295"/>
          </p:nvPr>
        </p:nvPicPr>
        <p:blipFill>
          <a:blip r:embed="rId3"/>
          <a:srcRect/>
          <a:stretch>
            <a:fillRect/>
          </a:stretch>
        </p:blipFill>
        <p:spPr>
          <a:xfrm>
            <a:off x="539750" y="1557338"/>
            <a:ext cx="8353425" cy="4824412"/>
          </a:xfrm>
          <a:noFill/>
          <a:ln>
            <a:solidFill>
              <a:schemeClr val="tx1"/>
            </a:solidFill>
          </a:ln>
        </p:spPr>
      </p:pic>
      <p:sp>
        <p:nvSpPr>
          <p:cNvPr id="24" name="Ograda vsebine 3"/>
          <p:cNvSpPr txBox="1">
            <a:spLocks/>
          </p:cNvSpPr>
          <p:nvPr/>
        </p:nvSpPr>
        <p:spPr>
          <a:xfrm>
            <a:off x="3995738" y="4652963"/>
            <a:ext cx="185737" cy="185737"/>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marL="342900" indent="-342900" eaLnBrk="1" fontAlgn="auto" hangingPunct="1">
              <a:spcBef>
                <a:spcPct val="20000"/>
              </a:spcBef>
              <a:spcAft>
                <a:spcPts val="0"/>
              </a:spcAft>
              <a:defRPr/>
            </a:pPr>
            <a:r>
              <a:rPr lang="sl-SI" sz="3200" b="0" dirty="0">
                <a:solidFill>
                  <a:prstClr val="white"/>
                </a:solidFill>
                <a:latin typeface="Calibri"/>
              </a:rPr>
              <a:t>y</a:t>
            </a:r>
          </a:p>
        </p:txBody>
      </p:sp>
      <p:sp>
        <p:nvSpPr>
          <p:cNvPr id="25" name="Ograda vsebine 3"/>
          <p:cNvSpPr txBox="1">
            <a:spLocks/>
          </p:cNvSpPr>
          <p:nvPr/>
        </p:nvSpPr>
        <p:spPr>
          <a:xfrm>
            <a:off x="3348038" y="3644900"/>
            <a:ext cx="185737" cy="185738"/>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marL="342900" indent="-342900" eaLnBrk="1" fontAlgn="auto" hangingPunct="1">
              <a:spcBef>
                <a:spcPct val="20000"/>
              </a:spcBef>
              <a:spcAft>
                <a:spcPts val="0"/>
              </a:spcAft>
              <a:defRPr/>
            </a:pPr>
            <a:r>
              <a:rPr lang="sl-SI" sz="3200" b="0" dirty="0">
                <a:solidFill>
                  <a:prstClr val="white"/>
                </a:solidFill>
                <a:latin typeface="Calibri"/>
              </a:rPr>
              <a:t>i</a:t>
            </a:r>
          </a:p>
        </p:txBody>
      </p:sp>
      <p:sp>
        <p:nvSpPr>
          <p:cNvPr id="26" name="Ograda vsebine 3"/>
          <p:cNvSpPr txBox="1">
            <a:spLocks/>
          </p:cNvSpPr>
          <p:nvPr/>
        </p:nvSpPr>
        <p:spPr>
          <a:xfrm>
            <a:off x="2411413" y="4724400"/>
            <a:ext cx="185737" cy="185738"/>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marL="342900" indent="-342900" eaLnBrk="1" fontAlgn="auto" hangingPunct="1">
              <a:spcBef>
                <a:spcPct val="20000"/>
              </a:spcBef>
              <a:spcAft>
                <a:spcPts val="0"/>
              </a:spcAft>
              <a:defRPr/>
            </a:pPr>
            <a:r>
              <a:rPr lang="sl-SI" sz="3200" b="0" dirty="0">
                <a:solidFill>
                  <a:prstClr val="white"/>
                </a:solidFill>
                <a:latin typeface="Calibri"/>
              </a:rPr>
              <a:t>y</a:t>
            </a:r>
          </a:p>
        </p:txBody>
      </p:sp>
      <p:sp>
        <p:nvSpPr>
          <p:cNvPr id="27" name="Ograda vsebine 3"/>
          <p:cNvSpPr txBox="1">
            <a:spLocks/>
          </p:cNvSpPr>
          <p:nvPr/>
        </p:nvSpPr>
        <p:spPr>
          <a:xfrm>
            <a:off x="4427538" y="5084763"/>
            <a:ext cx="185737" cy="185737"/>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marL="342900" indent="-342900" eaLnBrk="1" fontAlgn="auto" hangingPunct="1">
              <a:spcBef>
                <a:spcPct val="20000"/>
              </a:spcBef>
              <a:spcAft>
                <a:spcPts val="0"/>
              </a:spcAft>
              <a:defRPr/>
            </a:pPr>
            <a:r>
              <a:rPr lang="sl-SI" sz="3200" b="0" dirty="0">
                <a:solidFill>
                  <a:prstClr val="white"/>
                </a:solidFill>
                <a:latin typeface="Calibri"/>
              </a:rPr>
              <a:t>N</a:t>
            </a:r>
          </a:p>
        </p:txBody>
      </p:sp>
      <p:sp>
        <p:nvSpPr>
          <p:cNvPr id="28" name="Ograda vsebine 3"/>
          <p:cNvSpPr txBox="1">
            <a:spLocks/>
          </p:cNvSpPr>
          <p:nvPr/>
        </p:nvSpPr>
        <p:spPr>
          <a:xfrm>
            <a:off x="5076825" y="5589588"/>
            <a:ext cx="184150" cy="185737"/>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marL="342900" indent="-342900" eaLnBrk="1" fontAlgn="auto" hangingPunct="1">
              <a:spcBef>
                <a:spcPct val="20000"/>
              </a:spcBef>
              <a:spcAft>
                <a:spcPts val="0"/>
              </a:spcAft>
              <a:buFont typeface="Arial" pitchFamily="34" charset="0"/>
              <a:buChar char="•"/>
              <a:defRPr/>
            </a:pPr>
            <a:endParaRPr lang="sl-SI" sz="3200" b="0" dirty="0">
              <a:solidFill>
                <a:prstClr val="white"/>
              </a:solidFill>
              <a:latin typeface="Calibri"/>
            </a:endParaRPr>
          </a:p>
        </p:txBody>
      </p:sp>
      <p:sp>
        <p:nvSpPr>
          <p:cNvPr id="31" name="Ograda vsebine 3"/>
          <p:cNvSpPr txBox="1">
            <a:spLocks/>
          </p:cNvSpPr>
          <p:nvPr/>
        </p:nvSpPr>
        <p:spPr>
          <a:xfrm>
            <a:off x="1979613" y="3500438"/>
            <a:ext cx="185737" cy="185737"/>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marL="342900" indent="-342900" eaLnBrk="1" fontAlgn="auto" hangingPunct="1">
              <a:spcBef>
                <a:spcPct val="20000"/>
              </a:spcBef>
              <a:spcAft>
                <a:spcPts val="0"/>
              </a:spcAft>
              <a:defRPr/>
            </a:pPr>
            <a:r>
              <a:rPr lang="sl-SI" sz="3200" b="0" dirty="0">
                <a:solidFill>
                  <a:prstClr val="white"/>
                </a:solidFill>
                <a:latin typeface="Calibri"/>
              </a:rPr>
              <a:t>i</a:t>
            </a:r>
          </a:p>
        </p:txBody>
      </p:sp>
      <p:sp>
        <p:nvSpPr>
          <p:cNvPr id="32" name="Ograda vsebine 3"/>
          <p:cNvSpPr txBox="1">
            <a:spLocks/>
          </p:cNvSpPr>
          <p:nvPr/>
        </p:nvSpPr>
        <p:spPr>
          <a:xfrm>
            <a:off x="3348038" y="2852738"/>
            <a:ext cx="185737" cy="185737"/>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marL="342900" indent="-342900" eaLnBrk="1" fontAlgn="auto" hangingPunct="1">
              <a:spcBef>
                <a:spcPct val="20000"/>
              </a:spcBef>
              <a:spcAft>
                <a:spcPts val="0"/>
              </a:spcAft>
              <a:defRPr/>
            </a:pPr>
            <a:r>
              <a:rPr lang="sl-SI" sz="3200" b="0" dirty="0">
                <a:solidFill>
                  <a:prstClr val="white"/>
                </a:solidFill>
                <a:latin typeface="Calibri"/>
              </a:rPr>
              <a:t>i</a:t>
            </a:r>
          </a:p>
        </p:txBody>
      </p:sp>
      <p:sp>
        <p:nvSpPr>
          <p:cNvPr id="33" name="Ograda vsebine 3"/>
          <p:cNvSpPr txBox="1">
            <a:spLocks/>
          </p:cNvSpPr>
          <p:nvPr/>
        </p:nvSpPr>
        <p:spPr>
          <a:xfrm>
            <a:off x="4859338" y="3429000"/>
            <a:ext cx="185737" cy="185738"/>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marL="342900" indent="-342900" eaLnBrk="1" fontAlgn="auto" hangingPunct="1">
              <a:spcBef>
                <a:spcPct val="20000"/>
              </a:spcBef>
              <a:spcAft>
                <a:spcPts val="0"/>
              </a:spcAft>
              <a:defRPr/>
            </a:pPr>
            <a:r>
              <a:rPr lang="sl-SI" sz="3200" b="0" dirty="0">
                <a:solidFill>
                  <a:prstClr val="white"/>
                </a:solidFill>
                <a:latin typeface="Calibri"/>
              </a:rPr>
              <a:t>i</a:t>
            </a:r>
          </a:p>
        </p:txBody>
      </p:sp>
      <p:sp>
        <p:nvSpPr>
          <p:cNvPr id="34" name="Ograda vsebine 3"/>
          <p:cNvSpPr txBox="1">
            <a:spLocks/>
          </p:cNvSpPr>
          <p:nvPr/>
        </p:nvSpPr>
        <p:spPr>
          <a:xfrm>
            <a:off x="4787900" y="3644900"/>
            <a:ext cx="185738" cy="185738"/>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marL="342900" indent="-342900" eaLnBrk="1" fontAlgn="auto" hangingPunct="1">
              <a:spcBef>
                <a:spcPct val="20000"/>
              </a:spcBef>
              <a:spcAft>
                <a:spcPts val="0"/>
              </a:spcAft>
              <a:defRPr/>
            </a:pPr>
            <a:r>
              <a:rPr lang="sl-SI" sz="3200" b="0" dirty="0">
                <a:solidFill>
                  <a:prstClr val="white"/>
                </a:solidFill>
                <a:latin typeface="Calibri"/>
              </a:rPr>
              <a:t>i</a:t>
            </a:r>
          </a:p>
        </p:txBody>
      </p:sp>
      <p:sp>
        <p:nvSpPr>
          <p:cNvPr id="35" name="Ograda vsebine 3"/>
          <p:cNvSpPr txBox="1">
            <a:spLocks/>
          </p:cNvSpPr>
          <p:nvPr/>
        </p:nvSpPr>
        <p:spPr>
          <a:xfrm>
            <a:off x="1476375" y="3860800"/>
            <a:ext cx="185738" cy="185738"/>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marL="342900" indent="-342900" eaLnBrk="1" fontAlgn="auto" hangingPunct="1">
              <a:spcBef>
                <a:spcPct val="20000"/>
              </a:spcBef>
              <a:spcAft>
                <a:spcPts val="0"/>
              </a:spcAft>
              <a:defRPr/>
            </a:pPr>
            <a:r>
              <a:rPr lang="sl-SI" sz="3200" b="0" dirty="0">
                <a:solidFill>
                  <a:prstClr val="white"/>
                </a:solidFill>
                <a:latin typeface="Calibri"/>
              </a:rPr>
              <a:t>i</a:t>
            </a:r>
          </a:p>
        </p:txBody>
      </p:sp>
      <p:sp>
        <p:nvSpPr>
          <p:cNvPr id="37" name="Ograda vsebine 3"/>
          <p:cNvSpPr txBox="1">
            <a:spLocks/>
          </p:cNvSpPr>
          <p:nvPr/>
        </p:nvSpPr>
        <p:spPr>
          <a:xfrm>
            <a:off x="2124075" y="4076700"/>
            <a:ext cx="185738" cy="185738"/>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marL="342900" indent="-342900" eaLnBrk="1" fontAlgn="auto" hangingPunct="1">
              <a:spcBef>
                <a:spcPct val="20000"/>
              </a:spcBef>
              <a:spcAft>
                <a:spcPts val="0"/>
              </a:spcAft>
              <a:defRPr/>
            </a:pPr>
            <a:r>
              <a:rPr lang="sl-SI" sz="3200" b="0" dirty="0">
                <a:solidFill>
                  <a:prstClr val="white"/>
                </a:solidFill>
                <a:latin typeface="Calibri"/>
              </a:rPr>
              <a:t>i</a:t>
            </a:r>
          </a:p>
        </p:txBody>
      </p:sp>
      <p:sp>
        <p:nvSpPr>
          <p:cNvPr id="38" name="Ograda vsebine 3"/>
          <p:cNvSpPr txBox="1">
            <a:spLocks/>
          </p:cNvSpPr>
          <p:nvPr/>
        </p:nvSpPr>
        <p:spPr>
          <a:xfrm>
            <a:off x="3995738" y="4868863"/>
            <a:ext cx="185737" cy="185737"/>
          </a:xfrm>
          <a:prstGeom prst="flowChartConnec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normAutofit fontScale="25000" lnSpcReduction="20000"/>
          </a:bodyPr>
          <a:lstStyle/>
          <a:p>
            <a:pPr marL="342900" indent="-342900" eaLnBrk="1" fontAlgn="auto" hangingPunct="1">
              <a:spcBef>
                <a:spcPct val="20000"/>
              </a:spcBef>
              <a:spcAft>
                <a:spcPts val="0"/>
              </a:spcAft>
              <a:defRPr/>
            </a:pPr>
            <a:r>
              <a:rPr lang="sl-SI" sz="3200" b="0" dirty="0">
                <a:solidFill>
                  <a:prstClr val="white"/>
                </a:solidFill>
                <a:latin typeface="Calibri"/>
              </a:rPr>
              <a:t>i</a:t>
            </a:r>
          </a:p>
        </p:txBody>
      </p:sp>
      <p:sp>
        <p:nvSpPr>
          <p:cNvPr id="36" name="Konektor 35"/>
          <p:cNvSpPr/>
          <p:nvPr/>
        </p:nvSpPr>
        <p:spPr>
          <a:xfrm>
            <a:off x="3000375" y="1214438"/>
            <a:ext cx="142875" cy="142875"/>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39" name="Konektor 38"/>
          <p:cNvSpPr/>
          <p:nvPr/>
        </p:nvSpPr>
        <p:spPr>
          <a:xfrm>
            <a:off x="2627313" y="4724400"/>
            <a:ext cx="142875" cy="142875"/>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40" name="Konektor 39"/>
          <p:cNvSpPr/>
          <p:nvPr/>
        </p:nvSpPr>
        <p:spPr>
          <a:xfrm>
            <a:off x="3276600" y="3573463"/>
            <a:ext cx="142875" cy="142875"/>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41" name="Konektor 40"/>
          <p:cNvSpPr/>
          <p:nvPr/>
        </p:nvSpPr>
        <p:spPr>
          <a:xfrm>
            <a:off x="5364163" y="5157788"/>
            <a:ext cx="142875" cy="142875"/>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42" name="Konektor 41"/>
          <p:cNvSpPr/>
          <p:nvPr/>
        </p:nvSpPr>
        <p:spPr>
          <a:xfrm>
            <a:off x="4356100" y="5084763"/>
            <a:ext cx="142875" cy="142875"/>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43" name="Konektor 42"/>
          <p:cNvSpPr/>
          <p:nvPr/>
        </p:nvSpPr>
        <p:spPr>
          <a:xfrm>
            <a:off x="4787900" y="5445125"/>
            <a:ext cx="142875" cy="142875"/>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44" name="Konektor 43"/>
          <p:cNvSpPr/>
          <p:nvPr/>
        </p:nvSpPr>
        <p:spPr>
          <a:xfrm>
            <a:off x="2268538" y="3933825"/>
            <a:ext cx="142875" cy="142875"/>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45" name="Konektor 44"/>
          <p:cNvSpPr/>
          <p:nvPr/>
        </p:nvSpPr>
        <p:spPr>
          <a:xfrm>
            <a:off x="4140200" y="4868863"/>
            <a:ext cx="142875" cy="142875"/>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46" name="Konektor 45"/>
          <p:cNvSpPr/>
          <p:nvPr/>
        </p:nvSpPr>
        <p:spPr>
          <a:xfrm>
            <a:off x="1979613" y="3357563"/>
            <a:ext cx="142875" cy="142875"/>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47" name="Konektor 46"/>
          <p:cNvSpPr/>
          <p:nvPr/>
        </p:nvSpPr>
        <p:spPr>
          <a:xfrm>
            <a:off x="1331913" y="3933825"/>
            <a:ext cx="142875" cy="142875"/>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48" name="Konektor 47"/>
          <p:cNvSpPr/>
          <p:nvPr/>
        </p:nvSpPr>
        <p:spPr>
          <a:xfrm>
            <a:off x="5219700" y="5661025"/>
            <a:ext cx="142875" cy="142875"/>
          </a:xfrm>
          <a:prstGeom prst="flowChartConnec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49" name="Konektor 48"/>
          <p:cNvSpPr/>
          <p:nvPr/>
        </p:nvSpPr>
        <p:spPr>
          <a:xfrm>
            <a:off x="5786438" y="1214438"/>
            <a:ext cx="142875" cy="142875"/>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50" name="Konektor 49"/>
          <p:cNvSpPr/>
          <p:nvPr/>
        </p:nvSpPr>
        <p:spPr>
          <a:xfrm>
            <a:off x="3276600" y="2997200"/>
            <a:ext cx="142875" cy="142875"/>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51" name="Konektor 50"/>
          <p:cNvSpPr/>
          <p:nvPr/>
        </p:nvSpPr>
        <p:spPr>
          <a:xfrm>
            <a:off x="5003800" y="5373688"/>
            <a:ext cx="142875" cy="142875"/>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52" name="Konektor 51"/>
          <p:cNvSpPr/>
          <p:nvPr/>
        </p:nvSpPr>
        <p:spPr>
          <a:xfrm>
            <a:off x="4932363" y="3644900"/>
            <a:ext cx="142875" cy="142875"/>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53" name="Konektor 52"/>
          <p:cNvSpPr/>
          <p:nvPr/>
        </p:nvSpPr>
        <p:spPr>
          <a:xfrm>
            <a:off x="5003800" y="3429000"/>
            <a:ext cx="142875" cy="142875"/>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54" name="Konektor 53"/>
          <p:cNvSpPr/>
          <p:nvPr/>
        </p:nvSpPr>
        <p:spPr>
          <a:xfrm>
            <a:off x="1403350" y="3789363"/>
            <a:ext cx="142875" cy="142875"/>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55" name="Konektor 54"/>
          <p:cNvSpPr/>
          <p:nvPr/>
        </p:nvSpPr>
        <p:spPr>
          <a:xfrm>
            <a:off x="4500563" y="4724400"/>
            <a:ext cx="142875" cy="142875"/>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56" name="Konektor 55"/>
          <p:cNvSpPr/>
          <p:nvPr/>
        </p:nvSpPr>
        <p:spPr>
          <a:xfrm>
            <a:off x="5148263" y="5732463"/>
            <a:ext cx="142875" cy="144462"/>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57" name="Konektor 56"/>
          <p:cNvSpPr/>
          <p:nvPr/>
        </p:nvSpPr>
        <p:spPr>
          <a:xfrm>
            <a:off x="3348038" y="4365625"/>
            <a:ext cx="142875" cy="142875"/>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58" name="Konektor 57"/>
          <p:cNvSpPr/>
          <p:nvPr/>
        </p:nvSpPr>
        <p:spPr>
          <a:xfrm>
            <a:off x="2555875" y="4868863"/>
            <a:ext cx="142875" cy="142875"/>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59" name="Konektor 58"/>
          <p:cNvSpPr/>
          <p:nvPr/>
        </p:nvSpPr>
        <p:spPr>
          <a:xfrm>
            <a:off x="3419475" y="3573463"/>
            <a:ext cx="142875" cy="142875"/>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60" name="Konektor 59"/>
          <p:cNvSpPr/>
          <p:nvPr/>
        </p:nvSpPr>
        <p:spPr>
          <a:xfrm>
            <a:off x="3924300" y="4365625"/>
            <a:ext cx="142875" cy="142875"/>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61" name="Konektor 60"/>
          <p:cNvSpPr/>
          <p:nvPr/>
        </p:nvSpPr>
        <p:spPr>
          <a:xfrm>
            <a:off x="4356100" y="4941888"/>
            <a:ext cx="142875" cy="142875"/>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62" name="Konektor 61"/>
          <p:cNvSpPr/>
          <p:nvPr/>
        </p:nvSpPr>
        <p:spPr>
          <a:xfrm>
            <a:off x="5508625" y="5157788"/>
            <a:ext cx="142875" cy="142875"/>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63" name="Konektor 62"/>
          <p:cNvSpPr/>
          <p:nvPr/>
        </p:nvSpPr>
        <p:spPr>
          <a:xfrm>
            <a:off x="4572000" y="5084763"/>
            <a:ext cx="142875" cy="142875"/>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64" name="Konektor 63"/>
          <p:cNvSpPr/>
          <p:nvPr/>
        </p:nvSpPr>
        <p:spPr>
          <a:xfrm>
            <a:off x="3851275" y="4724400"/>
            <a:ext cx="142875" cy="142875"/>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65" name="Konektor 64"/>
          <p:cNvSpPr/>
          <p:nvPr/>
        </p:nvSpPr>
        <p:spPr>
          <a:xfrm>
            <a:off x="4859338" y="5516563"/>
            <a:ext cx="142875" cy="142875"/>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66" name="Konektor 65"/>
          <p:cNvSpPr/>
          <p:nvPr/>
        </p:nvSpPr>
        <p:spPr>
          <a:xfrm>
            <a:off x="4067175" y="4941888"/>
            <a:ext cx="142875" cy="142875"/>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67" name="Konektor 66"/>
          <p:cNvSpPr/>
          <p:nvPr/>
        </p:nvSpPr>
        <p:spPr>
          <a:xfrm>
            <a:off x="4427538" y="4508500"/>
            <a:ext cx="142875" cy="142875"/>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68" name="Konektor 67"/>
          <p:cNvSpPr/>
          <p:nvPr/>
        </p:nvSpPr>
        <p:spPr>
          <a:xfrm>
            <a:off x="2124075" y="3357563"/>
            <a:ext cx="142875" cy="142875"/>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69" name="Konektor 68"/>
          <p:cNvSpPr/>
          <p:nvPr/>
        </p:nvSpPr>
        <p:spPr>
          <a:xfrm>
            <a:off x="900113" y="5445125"/>
            <a:ext cx="142875" cy="142875"/>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70" name="Konektor 69"/>
          <p:cNvSpPr/>
          <p:nvPr/>
        </p:nvSpPr>
        <p:spPr>
          <a:xfrm>
            <a:off x="4427538" y="4149725"/>
            <a:ext cx="142875" cy="142875"/>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73" name="Konektor 72"/>
          <p:cNvSpPr/>
          <p:nvPr/>
        </p:nvSpPr>
        <p:spPr>
          <a:xfrm>
            <a:off x="2339975" y="4076700"/>
            <a:ext cx="142875" cy="142875"/>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74" name="Konektor 73"/>
          <p:cNvSpPr/>
          <p:nvPr/>
        </p:nvSpPr>
        <p:spPr>
          <a:xfrm>
            <a:off x="2916238" y="4149725"/>
            <a:ext cx="142875" cy="142875"/>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75" name="Konektor 74"/>
          <p:cNvSpPr/>
          <p:nvPr/>
        </p:nvSpPr>
        <p:spPr>
          <a:xfrm>
            <a:off x="1547813" y="5516563"/>
            <a:ext cx="142875" cy="142875"/>
          </a:xfrm>
          <a:prstGeom prst="flowChartConnec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sl-SI" sz="1800" b="0">
              <a:solidFill>
                <a:prstClr val="white"/>
              </a:solidFill>
              <a:latin typeface="Calibri"/>
            </a:endParaRPr>
          </a:p>
        </p:txBody>
      </p:sp>
      <p:sp>
        <p:nvSpPr>
          <p:cNvPr id="28738" name="Pravokotnik 70"/>
          <p:cNvSpPr>
            <a:spLocks noChangeArrowheads="1"/>
          </p:cNvSpPr>
          <p:nvPr/>
        </p:nvSpPr>
        <p:spPr bwMode="auto">
          <a:xfrm>
            <a:off x="2286000" y="214313"/>
            <a:ext cx="4800600" cy="369887"/>
          </a:xfrm>
          <a:prstGeom prst="rect">
            <a:avLst/>
          </a:prstGeom>
          <a:noFill/>
          <a:ln w="9525">
            <a:noFill/>
            <a:miter lim="800000"/>
            <a:headEnd/>
            <a:tailEnd/>
          </a:ln>
        </p:spPr>
        <p:txBody>
          <a:bodyPr wrap="none">
            <a:spAutoFit/>
          </a:bodyPr>
          <a:lstStyle/>
          <a:p>
            <a:pPr eaLnBrk="1" fontAlgn="auto" hangingPunct="1">
              <a:spcBef>
                <a:spcPts val="0"/>
              </a:spcBef>
              <a:spcAft>
                <a:spcPts val="0"/>
              </a:spcAft>
            </a:pPr>
            <a:r>
              <a:rPr lang="sl-SI" altLang="en-US" sz="1800" b="0">
                <a:solidFill>
                  <a:prstClr val="black"/>
                </a:solidFill>
                <a:latin typeface="Calibri"/>
                <a:ea typeface="+mn-ea"/>
                <a:cs typeface="+mn-cs"/>
              </a:rPr>
              <a:t>National level activities on HCV management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10399406_959074824168869_843803124006173356_n (2).jpg"/>
          <p:cNvPicPr>
            <a:picLocks noChangeAspect="1"/>
          </p:cNvPicPr>
          <p:nvPr/>
        </p:nvPicPr>
        <p:blipFill rotWithShape="1">
          <a:blip r:embed="rId2" cstate="email">
            <a:alphaModFix amt="48000"/>
            <a:extLst>
              <a:ext uri="{28A0092B-C50C-407E-A947-70E740481C1C}">
                <a14:useLocalDpi xmlns:a14="http://schemas.microsoft.com/office/drawing/2010/main" val="0"/>
              </a:ext>
            </a:extLst>
          </a:blip>
          <a:srcRect t="26510" r="4217" b="29391"/>
          <a:stretch/>
        </p:blipFill>
        <p:spPr>
          <a:xfrm>
            <a:off x="503547" y="2571126"/>
            <a:ext cx="8114814" cy="2802089"/>
          </a:xfrm>
          <a:prstGeom prst="rect">
            <a:avLst/>
          </a:prstGeom>
          <a:ln>
            <a:solidFill>
              <a:srgbClr val="800000"/>
            </a:solidFill>
          </a:ln>
        </p:spPr>
      </p:pic>
      <p:sp>
        <p:nvSpPr>
          <p:cNvPr id="14" name="Rectangle 13"/>
          <p:cNvSpPr/>
          <p:nvPr/>
        </p:nvSpPr>
        <p:spPr>
          <a:xfrm>
            <a:off x="5004048" y="2996951"/>
            <a:ext cx="2304256" cy="295232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899592" y="479574"/>
            <a:ext cx="7344816" cy="1323439"/>
          </a:xfrm>
          <a:prstGeom prst="rect">
            <a:avLst/>
          </a:prstGeom>
          <a:noFill/>
        </p:spPr>
        <p:txBody>
          <a:bodyPr wrap="square" rtlCol="0">
            <a:spAutoFit/>
          </a:bodyPr>
          <a:lstStyle/>
          <a:p>
            <a:pPr algn="ctr"/>
            <a:r>
              <a:rPr lang="en-US" sz="4000" dirty="0" smtClean="0"/>
              <a:t>Monitoring the response – </a:t>
            </a:r>
            <a:br>
              <a:rPr lang="en-US" sz="4000" dirty="0" smtClean="0"/>
            </a:br>
            <a:r>
              <a:rPr lang="en-US" sz="4000" dirty="0" smtClean="0"/>
              <a:t>interim measures</a:t>
            </a:r>
          </a:p>
        </p:txBody>
      </p:sp>
      <p:sp>
        <p:nvSpPr>
          <p:cNvPr id="15" name="Rectangle 14"/>
          <p:cNvSpPr/>
          <p:nvPr/>
        </p:nvSpPr>
        <p:spPr>
          <a:xfrm>
            <a:off x="827584" y="2060848"/>
            <a:ext cx="2592288" cy="2016224"/>
          </a:xfrm>
          <a:prstGeom prst="rect">
            <a:avLst/>
          </a:prstGeom>
          <a:solidFill>
            <a:srgbClr val="BFE3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1043608" y="2311712"/>
            <a:ext cx="2736304" cy="1477328"/>
          </a:xfrm>
          <a:prstGeom prst="rect">
            <a:avLst/>
          </a:prstGeom>
          <a:noFill/>
        </p:spPr>
        <p:txBody>
          <a:bodyPr wrap="square" rtlCol="0">
            <a:spAutoFit/>
          </a:bodyPr>
          <a:lstStyle/>
          <a:p>
            <a:pPr marL="342900" indent="-342900">
              <a:spcAft>
                <a:spcPts val="1200"/>
              </a:spcAft>
              <a:buFont typeface="Lucida Grande"/>
              <a:buChar char="~"/>
            </a:pPr>
            <a:r>
              <a:rPr lang="en-US" sz="2000" dirty="0" smtClean="0"/>
              <a:t>WHO country intelligence</a:t>
            </a:r>
            <a:br>
              <a:rPr lang="en-US" sz="2000" dirty="0" smtClean="0"/>
            </a:br>
            <a:r>
              <a:rPr lang="en-US" sz="2000" dirty="0" smtClean="0"/>
              <a:t>reports </a:t>
            </a:r>
            <a:endParaRPr lang="en-US" sz="1400" dirty="0" smtClean="0"/>
          </a:p>
          <a:p>
            <a:pPr marL="342900" indent="-342900">
              <a:spcAft>
                <a:spcPts val="1200"/>
              </a:spcAft>
              <a:buFont typeface="Lucida Grande"/>
              <a:buChar char="~"/>
            </a:pPr>
            <a:r>
              <a:rPr lang="en-US" sz="2000" dirty="0" err="1" smtClean="0"/>
              <a:t>Hep</a:t>
            </a:r>
            <a:r>
              <a:rPr lang="en-US" sz="2000" dirty="0" smtClean="0"/>
              <a:t>-CORE</a:t>
            </a:r>
          </a:p>
        </p:txBody>
      </p:sp>
      <p:pic>
        <p:nvPicPr>
          <p:cNvPr id="2" name="Picture 1" descr="Hep-B-C-Action Plan Europe cover.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004048" y="2708920"/>
            <a:ext cx="2292098" cy="3240360"/>
          </a:xfrm>
          <a:prstGeom prst="rect">
            <a:avLst/>
          </a:prstGeom>
          <a:ln>
            <a:solidFill>
              <a:schemeClr val="tx1"/>
            </a:solidFill>
          </a:ln>
        </p:spPr>
      </p:pic>
    </p:spTree>
    <p:extLst>
      <p:ext uri="{BB962C8B-B14F-4D97-AF65-F5344CB8AC3E}">
        <p14:creationId xmlns:p14="http://schemas.microsoft.com/office/powerpoint/2010/main" val="1518912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99592" y="479574"/>
            <a:ext cx="7344816" cy="1077218"/>
          </a:xfrm>
          <a:prstGeom prst="rect">
            <a:avLst/>
          </a:prstGeom>
          <a:noFill/>
        </p:spPr>
        <p:txBody>
          <a:bodyPr wrap="square" rtlCol="0">
            <a:spAutoFit/>
          </a:bodyPr>
          <a:lstStyle/>
          <a:p>
            <a:pPr algn="ctr"/>
            <a:r>
              <a:rPr lang="en-US" sz="3200" dirty="0" smtClean="0"/>
              <a:t>Implementing the WHO Strategy – what will it take?</a:t>
            </a:r>
          </a:p>
        </p:txBody>
      </p:sp>
      <p:pic>
        <p:nvPicPr>
          <p:cNvPr id="4" name="Picture 3"/>
          <p:cNvPicPr>
            <a:picLocks noChangeAspect="1"/>
          </p:cNvPicPr>
          <p:nvPr/>
        </p:nvPicPr>
        <p:blipFill>
          <a:blip r:embed="rId3"/>
          <a:stretch>
            <a:fillRect/>
          </a:stretch>
        </p:blipFill>
        <p:spPr>
          <a:xfrm>
            <a:off x="1745686" y="1844824"/>
            <a:ext cx="5652628" cy="4301098"/>
          </a:xfrm>
          <a:prstGeom prst="rect">
            <a:avLst/>
          </a:prstGeom>
          <a:ln>
            <a:solidFill>
              <a:srgbClr val="000000"/>
            </a:solidFill>
          </a:ln>
        </p:spPr>
      </p:pic>
    </p:spTree>
    <p:extLst>
      <p:ext uri="{BB962C8B-B14F-4D97-AF65-F5344CB8AC3E}">
        <p14:creationId xmlns:p14="http://schemas.microsoft.com/office/powerpoint/2010/main" val="1677908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smtClean="0"/>
        </a:defPPr>
      </a:lstStyle>
    </a:tx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14690</TotalTime>
  <Words>537</Words>
  <Application>Microsoft Office PowerPoint</Application>
  <PresentationFormat>On-screen Show (4:3)</PresentationFormat>
  <Paragraphs>89</Paragraphs>
  <Slides>5</Slides>
  <Notes>4</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1_Default Design</vt:lpstr>
      <vt:lpstr>Officeova tema</vt:lpstr>
      <vt:lpstr>PowerPoint Presentation</vt:lpstr>
      <vt:lpstr>PowerPoint Presentation</vt:lpstr>
      <vt:lpstr>A survey of 33 European countries</vt:lpstr>
      <vt:lpstr>PowerPoint Presentation</vt:lpstr>
      <vt:lpstr>PowerPoint Presentation</vt:lpstr>
    </vt:vector>
  </TitlesOfParts>
  <Company>The Global Fund to Fight AIDS,Tuberculosis &amp; Malaria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HIV/AIDS: An Introduction</dc:title>
  <dc:creator>aeberle</dc:creator>
  <cp:lastModifiedBy>User</cp:lastModifiedBy>
  <cp:revision>1280</cp:revision>
  <cp:lastPrinted>2015-08-21T12:37:08Z</cp:lastPrinted>
  <dcterms:created xsi:type="dcterms:W3CDTF">2004-09-29T15:14:25Z</dcterms:created>
  <dcterms:modified xsi:type="dcterms:W3CDTF">2016-04-25T18:18:24Z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Description0">
    <vt:lpwstr>Presentation by Stefano Lazzari for the Technical Briefing held on 12 November 2009.</vt:lpwstr>
  </property>
  <property fmtid="{D5CDD505-2E9C-101B-9397-08002B2CF9AE}" pid="4" name="Subject">
    <vt:lpwstr/>
  </property>
  <property fmtid="{D5CDD505-2E9C-101B-9397-08002B2CF9AE}" pid="5" name="Keywords">
    <vt:lpwstr/>
  </property>
  <property fmtid="{D5CDD505-2E9C-101B-9397-08002B2CF9AE}" pid="6" name="_Author">
    <vt:lpwstr>aeberle</vt:lpwstr>
  </property>
  <property fmtid="{D5CDD505-2E9C-101B-9397-08002B2CF9AE}" pid="7" name="_Category">
    <vt:lpwstr/>
  </property>
  <property fmtid="{D5CDD505-2E9C-101B-9397-08002B2CF9AE}" pid="8" name="Slides">
    <vt:lpwstr>94</vt:lpwstr>
  </property>
  <property fmtid="{D5CDD505-2E9C-101B-9397-08002B2CF9AE}" pid="9" name="Categories">
    <vt:lpwstr/>
  </property>
  <property fmtid="{D5CDD505-2E9C-101B-9397-08002B2CF9AE}" pid="10" name="Approval Level">
    <vt:lpwstr/>
  </property>
  <property fmtid="{D5CDD505-2E9C-101B-9397-08002B2CF9AE}" pid="11" name="_Comments">
    <vt:lpwstr/>
  </property>
  <property fmtid="{D5CDD505-2E9C-101B-9397-08002B2CF9AE}" pid="12" name="Assigned To">
    <vt:lpwstr/>
  </property>
  <property fmtid="{D5CDD505-2E9C-101B-9397-08002B2CF9AE}" pid="13" name="Order">
    <vt:lpwstr>3100.00000000000</vt:lpwstr>
  </property>
  <property fmtid="{D5CDD505-2E9C-101B-9397-08002B2CF9AE}" pid="14" name="Category">
    <vt:lpwstr>HIV/AIDS</vt:lpwstr>
  </property>
  <property fmtid="{D5CDD505-2E9C-101B-9397-08002B2CF9AE}" pid="15" name="Date">
    <vt:lpwstr>November 2009</vt:lpwstr>
  </property>
  <property fmtid="{D5CDD505-2E9C-101B-9397-08002B2CF9AE}" pid="16" name="Region">
    <vt:lpwstr/>
  </property>
  <property fmtid="{D5CDD505-2E9C-101B-9397-08002B2CF9AE}" pid="17" name="Location">
    <vt:lpwstr/>
  </property>
  <property fmtid="{D5CDD505-2E9C-101B-9397-08002B2CF9AE}" pid="18" name="Year">
    <vt:lpwstr>2009.00000000000</vt:lpwstr>
  </property>
  <property fmtid="{D5CDD505-2E9C-101B-9397-08002B2CF9AE}" pid="19" name="Month">
    <vt:lpwstr>11.0000000000000</vt:lpwstr>
  </property>
  <property fmtid="{D5CDD505-2E9C-101B-9397-08002B2CF9AE}" pid="20" name="Temp">
    <vt:lpwstr>11</vt:lpwstr>
  </property>
  <property fmtid="{D5CDD505-2E9C-101B-9397-08002B2CF9AE}" pid="21" name="Featured">
    <vt:lpwstr>1</vt:lpwstr>
  </property>
</Properties>
</file>